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1"/>
  </p:notesMasterIdLst>
  <p:sldIdLst>
    <p:sldId id="579" r:id="rId2"/>
    <p:sldId id="607" r:id="rId3"/>
    <p:sldId id="563" r:id="rId4"/>
    <p:sldId id="564" r:id="rId5"/>
    <p:sldId id="565" r:id="rId6"/>
    <p:sldId id="566" r:id="rId7"/>
    <p:sldId id="567" r:id="rId8"/>
    <p:sldId id="568" r:id="rId9"/>
    <p:sldId id="569" r:id="rId10"/>
    <p:sldId id="580" r:id="rId11"/>
    <p:sldId id="570" r:id="rId12"/>
    <p:sldId id="571" r:id="rId13"/>
    <p:sldId id="572" r:id="rId14"/>
    <p:sldId id="610" r:id="rId15"/>
    <p:sldId id="573" r:id="rId16"/>
    <p:sldId id="574" r:id="rId17"/>
    <p:sldId id="608" r:id="rId18"/>
    <p:sldId id="575" r:id="rId19"/>
    <p:sldId id="576" r:id="rId20"/>
    <p:sldId id="581" r:id="rId21"/>
    <p:sldId id="577" r:id="rId22"/>
    <p:sldId id="578" r:id="rId23"/>
    <p:sldId id="582" r:id="rId24"/>
    <p:sldId id="583" r:id="rId25"/>
    <p:sldId id="584" r:id="rId26"/>
    <p:sldId id="609" r:id="rId27"/>
    <p:sldId id="585" r:id="rId28"/>
    <p:sldId id="586" r:id="rId29"/>
    <p:sldId id="612" r:id="rId30"/>
    <p:sldId id="614" r:id="rId31"/>
    <p:sldId id="611" r:id="rId32"/>
    <p:sldId id="587" r:id="rId33"/>
    <p:sldId id="615" r:id="rId34"/>
    <p:sldId id="616" r:id="rId35"/>
    <p:sldId id="588" r:id="rId36"/>
    <p:sldId id="589" r:id="rId37"/>
    <p:sldId id="613" r:id="rId38"/>
    <p:sldId id="590" r:id="rId39"/>
    <p:sldId id="29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9A4AA6-6B12-4679-9A87-003156C68D0B}" v="108" dt="2023-11-21T22:51:23.0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57" autoAdjust="0"/>
  </p:normalViewPr>
  <p:slideViewPr>
    <p:cSldViewPr>
      <p:cViewPr varScale="1">
        <p:scale>
          <a:sx n="62" d="100"/>
          <a:sy n="62" d="100"/>
        </p:scale>
        <p:origin x="844" y="4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fentzis Georgios" userId="0fad1e94-8729-4dd9-a94a-3efaf92f008a" providerId="ADAL" clId="{1A9A4AA6-6B12-4679-9A87-003156C68D0B}"/>
    <pc:docChg chg="undo custSel addSld modSld">
      <pc:chgData name="Kafentzis Georgios" userId="0fad1e94-8729-4dd9-a94a-3efaf92f008a" providerId="ADAL" clId="{1A9A4AA6-6B12-4679-9A87-003156C68D0B}" dt="2023-11-21T23:06:39.869" v="244" actId="1076"/>
      <pc:docMkLst>
        <pc:docMk/>
      </pc:docMkLst>
      <pc:sldChg chg="modSp">
        <pc:chgData name="Kafentzis Georgios" userId="0fad1e94-8729-4dd9-a94a-3efaf92f008a" providerId="ADAL" clId="{1A9A4AA6-6B12-4679-9A87-003156C68D0B}" dt="2023-11-21T22:37:37.591" v="226" actId="113"/>
        <pc:sldMkLst>
          <pc:docMk/>
          <pc:sldMk cId="799345418" sldId="578"/>
        </pc:sldMkLst>
        <pc:spChg chg="mod">
          <ac:chgData name="Kafentzis Georgios" userId="0fad1e94-8729-4dd9-a94a-3efaf92f008a" providerId="ADAL" clId="{1A9A4AA6-6B12-4679-9A87-003156C68D0B}" dt="2023-11-21T22:37:37.591" v="226" actId="113"/>
          <ac:spMkLst>
            <pc:docMk/>
            <pc:sldMk cId="799345418" sldId="578"/>
            <ac:spMk id="3" creationId="{00000000-0000-0000-0000-000000000000}"/>
          </ac:spMkLst>
        </pc:spChg>
        <pc:spChg chg="mod">
          <ac:chgData name="Kafentzis Georgios" userId="0fad1e94-8729-4dd9-a94a-3efaf92f008a" providerId="ADAL" clId="{1A9A4AA6-6B12-4679-9A87-003156C68D0B}" dt="2023-11-21T22:37:08.701" v="225" actId="20577"/>
          <ac:spMkLst>
            <pc:docMk/>
            <pc:sldMk cId="799345418" sldId="578"/>
            <ac:spMk id="6" creationId="{00000000-0000-0000-0000-000000000000}"/>
          </ac:spMkLst>
        </pc:spChg>
      </pc:sldChg>
      <pc:sldChg chg="addSp delSp modSp mod delAnim modAnim">
        <pc:chgData name="Kafentzis Georgios" userId="0fad1e94-8729-4dd9-a94a-3efaf92f008a" providerId="ADAL" clId="{1A9A4AA6-6B12-4679-9A87-003156C68D0B}" dt="2023-11-21T22:51:23.052" v="243"/>
        <pc:sldMkLst>
          <pc:docMk/>
          <pc:sldMk cId="3910544234" sldId="587"/>
        </pc:sldMkLst>
        <pc:spChg chg="mod">
          <ac:chgData name="Kafentzis Georgios" userId="0fad1e94-8729-4dd9-a94a-3efaf92f008a" providerId="ADAL" clId="{1A9A4AA6-6B12-4679-9A87-003156C68D0B}" dt="2023-11-21T22:35:40.130" v="187" actId="14100"/>
          <ac:spMkLst>
            <pc:docMk/>
            <pc:sldMk cId="3910544234" sldId="587"/>
            <ac:spMk id="3" creationId="{00000000-0000-0000-0000-000000000000}"/>
          </ac:spMkLst>
        </pc:spChg>
        <pc:picChg chg="add del mod">
          <ac:chgData name="Kafentzis Georgios" userId="0fad1e94-8729-4dd9-a94a-3efaf92f008a" providerId="ADAL" clId="{1A9A4AA6-6B12-4679-9A87-003156C68D0B}" dt="2023-11-21T22:48:15.868" v="231" actId="478"/>
          <ac:picMkLst>
            <pc:docMk/>
            <pc:sldMk cId="3910544234" sldId="587"/>
            <ac:picMk id="5" creationId="{E960E0C2-619B-8A1D-5A90-5C9F4A5F4281}"/>
          </ac:picMkLst>
        </pc:picChg>
        <pc:picChg chg="add del mod">
          <ac:chgData name="Kafentzis Georgios" userId="0fad1e94-8729-4dd9-a94a-3efaf92f008a" providerId="ADAL" clId="{1A9A4AA6-6B12-4679-9A87-003156C68D0B}" dt="2023-11-21T22:48:15.868" v="231" actId="478"/>
          <ac:picMkLst>
            <pc:docMk/>
            <pc:sldMk cId="3910544234" sldId="587"/>
            <ac:picMk id="6" creationId="{88CAC0FA-4248-7BFD-F763-34BCBFAEB836}"/>
          </ac:picMkLst>
        </pc:picChg>
        <pc:picChg chg="add del mod">
          <ac:chgData name="Kafentzis Georgios" userId="0fad1e94-8729-4dd9-a94a-3efaf92f008a" providerId="ADAL" clId="{1A9A4AA6-6B12-4679-9A87-003156C68D0B}" dt="2023-11-21T22:48:28.390" v="233" actId="478"/>
          <ac:picMkLst>
            <pc:docMk/>
            <pc:sldMk cId="3910544234" sldId="587"/>
            <ac:picMk id="7" creationId="{95274290-0F5C-C0D4-617D-25D0512E51B1}"/>
          </ac:picMkLst>
        </pc:picChg>
        <pc:picChg chg="add mod">
          <ac:chgData name="Kafentzis Georgios" userId="0fad1e94-8729-4dd9-a94a-3efaf92f008a" providerId="ADAL" clId="{1A9A4AA6-6B12-4679-9A87-003156C68D0B}" dt="2023-11-21T22:49:53.213" v="238" actId="1076"/>
          <ac:picMkLst>
            <pc:docMk/>
            <pc:sldMk cId="3910544234" sldId="587"/>
            <ac:picMk id="8" creationId="{A66AA00A-917F-F94D-6C24-59CC96344B3A}"/>
          </ac:picMkLst>
        </pc:picChg>
        <pc:picChg chg="add mod">
          <ac:chgData name="Kafentzis Georgios" userId="0fad1e94-8729-4dd9-a94a-3efaf92f008a" providerId="ADAL" clId="{1A9A4AA6-6B12-4679-9A87-003156C68D0B}" dt="2023-11-21T22:49:53.213" v="238" actId="1076"/>
          <ac:picMkLst>
            <pc:docMk/>
            <pc:sldMk cId="3910544234" sldId="587"/>
            <ac:picMk id="9" creationId="{868AB41A-32C9-BA1C-C5E7-7A3024F26D1C}"/>
          </ac:picMkLst>
        </pc:picChg>
        <pc:picChg chg="add mod">
          <ac:chgData name="Kafentzis Georgios" userId="0fad1e94-8729-4dd9-a94a-3efaf92f008a" providerId="ADAL" clId="{1A9A4AA6-6B12-4679-9A87-003156C68D0B}" dt="2023-11-21T22:51:09.273" v="240" actId="1076"/>
          <ac:picMkLst>
            <pc:docMk/>
            <pc:sldMk cId="3910544234" sldId="587"/>
            <ac:picMk id="10" creationId="{C1548D9B-9ED0-447E-2DDC-F2042F156EA0}"/>
          </ac:picMkLst>
        </pc:picChg>
        <pc:picChg chg="add mod">
          <ac:chgData name="Kafentzis Georgios" userId="0fad1e94-8729-4dd9-a94a-3efaf92f008a" providerId="ADAL" clId="{1A9A4AA6-6B12-4679-9A87-003156C68D0B}" dt="2023-11-21T22:51:13.297" v="242" actId="1076"/>
          <ac:picMkLst>
            <pc:docMk/>
            <pc:sldMk cId="3910544234" sldId="587"/>
            <ac:picMk id="11" creationId="{D4AC7A30-B3D0-80C6-7893-073FEC530842}"/>
          </ac:picMkLst>
        </pc:picChg>
      </pc:sldChg>
      <pc:sldChg chg="addSp delSp modSp mod modAnim">
        <pc:chgData name="Kafentzis Georgios" userId="0fad1e94-8729-4dd9-a94a-3efaf92f008a" providerId="ADAL" clId="{1A9A4AA6-6B12-4679-9A87-003156C68D0B}" dt="2023-11-21T22:31:09.610" v="113" actId="1076"/>
        <pc:sldMkLst>
          <pc:docMk/>
          <pc:sldMk cId="3525801743" sldId="588"/>
        </pc:sldMkLst>
        <pc:spChg chg="add mod">
          <ac:chgData name="Kafentzis Georgios" userId="0fad1e94-8729-4dd9-a94a-3efaf92f008a" providerId="ADAL" clId="{1A9A4AA6-6B12-4679-9A87-003156C68D0B}" dt="2023-11-21T22:20:44.668" v="92" actId="1076"/>
          <ac:spMkLst>
            <pc:docMk/>
            <pc:sldMk cId="3525801743" sldId="588"/>
            <ac:spMk id="6" creationId="{5F20BB3E-B6E4-2A4F-3F53-320000EA63E6}"/>
          </ac:spMkLst>
        </pc:spChg>
        <pc:spChg chg="add mod">
          <ac:chgData name="Kafentzis Georgios" userId="0fad1e94-8729-4dd9-a94a-3efaf92f008a" providerId="ADAL" clId="{1A9A4AA6-6B12-4679-9A87-003156C68D0B}" dt="2023-11-21T22:20:48.818" v="95" actId="20577"/>
          <ac:spMkLst>
            <pc:docMk/>
            <pc:sldMk cId="3525801743" sldId="588"/>
            <ac:spMk id="7" creationId="{F457645A-85EB-7B79-AC3B-53D829A19CCE}"/>
          </ac:spMkLst>
        </pc:spChg>
        <pc:spChg chg="add mod">
          <ac:chgData name="Kafentzis Georgios" userId="0fad1e94-8729-4dd9-a94a-3efaf92f008a" providerId="ADAL" clId="{1A9A4AA6-6B12-4679-9A87-003156C68D0B}" dt="2023-11-21T22:21:18.729" v="103" actId="20577"/>
          <ac:spMkLst>
            <pc:docMk/>
            <pc:sldMk cId="3525801743" sldId="588"/>
            <ac:spMk id="8" creationId="{F853D0FA-9652-E9FB-4BFC-67E917B78694}"/>
          </ac:spMkLst>
        </pc:spChg>
        <pc:spChg chg="add mod">
          <ac:chgData name="Kafentzis Georgios" userId="0fad1e94-8729-4dd9-a94a-3efaf92f008a" providerId="ADAL" clId="{1A9A4AA6-6B12-4679-9A87-003156C68D0B}" dt="2023-11-21T22:21:32.392" v="107" actId="1076"/>
          <ac:spMkLst>
            <pc:docMk/>
            <pc:sldMk cId="3525801743" sldId="588"/>
            <ac:spMk id="9" creationId="{E6C64A03-7084-4815-AD82-6A7CDB6DD9FB}"/>
          </ac:spMkLst>
        </pc:spChg>
        <pc:picChg chg="mod">
          <ac:chgData name="Kafentzis Georgios" userId="0fad1e94-8729-4dd9-a94a-3efaf92f008a" providerId="ADAL" clId="{1A9A4AA6-6B12-4679-9A87-003156C68D0B}" dt="2023-11-21T22:31:09.610" v="113" actId="1076"/>
          <ac:picMkLst>
            <pc:docMk/>
            <pc:sldMk cId="3525801743" sldId="588"/>
            <ac:picMk id="4" creationId="{00000000-0000-0000-0000-000000000000}"/>
          </ac:picMkLst>
        </pc:picChg>
        <pc:picChg chg="mod">
          <ac:chgData name="Kafentzis Georgios" userId="0fad1e94-8729-4dd9-a94a-3efaf92f008a" providerId="ADAL" clId="{1A9A4AA6-6B12-4679-9A87-003156C68D0B}" dt="2023-11-21T22:21:14.930" v="99" actId="1076"/>
          <ac:picMkLst>
            <pc:docMk/>
            <pc:sldMk cId="3525801743" sldId="588"/>
            <ac:picMk id="16" creationId="{00000000-0000-0000-0000-000000000000}"/>
          </ac:picMkLst>
        </pc:picChg>
        <pc:inkChg chg="del">
          <ac:chgData name="Kafentzis Georgios" userId="0fad1e94-8729-4dd9-a94a-3efaf92f008a" providerId="ADAL" clId="{1A9A4AA6-6B12-4679-9A87-003156C68D0B}" dt="2023-11-21T21:24:11.404" v="84" actId="478"/>
          <ac:inkMkLst>
            <pc:docMk/>
            <pc:sldMk cId="3525801743" sldId="588"/>
            <ac:inkMk id="5" creationId="{00000000-0000-0000-0000-000000000000}"/>
          </ac:inkMkLst>
        </pc:inkChg>
      </pc:sldChg>
      <pc:sldChg chg="addSp modSp mod modAnim">
        <pc:chgData name="Kafentzis Georgios" userId="0fad1e94-8729-4dd9-a94a-3efaf92f008a" providerId="ADAL" clId="{1A9A4AA6-6B12-4679-9A87-003156C68D0B}" dt="2023-11-21T19:33:21.551" v="15" actId="1076"/>
        <pc:sldMkLst>
          <pc:docMk/>
          <pc:sldMk cId="2243673115" sldId="589"/>
        </pc:sldMkLst>
        <pc:picChg chg="mod">
          <ac:chgData name="Kafentzis Georgios" userId="0fad1e94-8729-4dd9-a94a-3efaf92f008a" providerId="ADAL" clId="{1A9A4AA6-6B12-4679-9A87-003156C68D0B}" dt="2023-11-21T19:33:21.551" v="15" actId="1076"/>
          <ac:picMkLst>
            <pc:docMk/>
            <pc:sldMk cId="2243673115" sldId="589"/>
            <ac:picMk id="4" creationId="{00000000-0000-0000-0000-000000000000}"/>
          </ac:picMkLst>
        </pc:picChg>
        <pc:picChg chg="add mod">
          <ac:chgData name="Kafentzis Georgios" userId="0fad1e94-8729-4dd9-a94a-3efaf92f008a" providerId="ADAL" clId="{1A9A4AA6-6B12-4679-9A87-003156C68D0B}" dt="2023-11-21T19:33:20.984" v="14"/>
          <ac:picMkLst>
            <pc:docMk/>
            <pc:sldMk cId="2243673115" sldId="589"/>
            <ac:picMk id="5" creationId="{1DD25A36-0650-F847-C9F1-A98844E712E7}"/>
          </ac:picMkLst>
        </pc:picChg>
        <pc:picChg chg="add mod">
          <ac:chgData name="Kafentzis Georgios" userId="0fad1e94-8729-4dd9-a94a-3efaf92f008a" providerId="ADAL" clId="{1A9A4AA6-6B12-4679-9A87-003156C68D0B}" dt="2023-11-21T19:33:20.984" v="14"/>
          <ac:picMkLst>
            <pc:docMk/>
            <pc:sldMk cId="2243673115" sldId="589"/>
            <ac:picMk id="6" creationId="{094A06BF-DC01-5303-61E8-1FF9AE7A26E2}"/>
          </ac:picMkLst>
        </pc:picChg>
        <pc:picChg chg="add mod">
          <ac:chgData name="Kafentzis Georgios" userId="0fad1e94-8729-4dd9-a94a-3efaf92f008a" providerId="ADAL" clId="{1A9A4AA6-6B12-4679-9A87-003156C68D0B}" dt="2023-11-21T19:33:20.984" v="14"/>
          <ac:picMkLst>
            <pc:docMk/>
            <pc:sldMk cId="2243673115" sldId="589"/>
            <ac:picMk id="7" creationId="{929C3EA6-984B-CE3F-A24E-0B0A02412CF0}"/>
          </ac:picMkLst>
        </pc:picChg>
      </pc:sldChg>
      <pc:sldChg chg="modSp mod">
        <pc:chgData name="Kafentzis Georgios" userId="0fad1e94-8729-4dd9-a94a-3efaf92f008a" providerId="ADAL" clId="{1A9A4AA6-6B12-4679-9A87-003156C68D0B}" dt="2023-11-21T22:33:35.822" v="170" actId="20577"/>
        <pc:sldMkLst>
          <pc:docMk/>
          <pc:sldMk cId="3135374490" sldId="590"/>
        </pc:sldMkLst>
        <pc:spChg chg="mod">
          <ac:chgData name="Kafentzis Georgios" userId="0fad1e94-8729-4dd9-a94a-3efaf92f008a" providerId="ADAL" clId="{1A9A4AA6-6B12-4679-9A87-003156C68D0B}" dt="2023-11-21T22:33:35.822" v="170" actId="20577"/>
          <ac:spMkLst>
            <pc:docMk/>
            <pc:sldMk cId="3135374490" sldId="590"/>
            <ac:spMk id="6" creationId="{00000000-0000-0000-0000-000000000000}"/>
          </ac:spMkLst>
        </pc:spChg>
      </pc:sldChg>
      <pc:sldChg chg="modSp">
        <pc:chgData name="Kafentzis Georgios" userId="0fad1e94-8729-4dd9-a94a-3efaf92f008a" providerId="ADAL" clId="{1A9A4AA6-6B12-4679-9A87-003156C68D0B}" dt="2023-11-21T22:35:22.828" v="186" actId="20577"/>
        <pc:sldMkLst>
          <pc:docMk/>
          <pc:sldMk cId="1648537759" sldId="611"/>
        </pc:sldMkLst>
        <pc:spChg chg="mod">
          <ac:chgData name="Kafentzis Georgios" userId="0fad1e94-8729-4dd9-a94a-3efaf92f008a" providerId="ADAL" clId="{1A9A4AA6-6B12-4679-9A87-003156C68D0B}" dt="2023-11-21T22:35:22.828" v="186" actId="20577"/>
          <ac:spMkLst>
            <pc:docMk/>
            <pc:sldMk cId="1648537759" sldId="611"/>
            <ac:spMk id="3" creationId="{00000000-0000-0000-0000-000000000000}"/>
          </ac:spMkLst>
        </pc:spChg>
      </pc:sldChg>
      <pc:sldChg chg="modSp">
        <pc:chgData name="Kafentzis Georgios" userId="0fad1e94-8729-4dd9-a94a-3efaf92f008a" providerId="ADAL" clId="{1A9A4AA6-6B12-4679-9A87-003156C68D0B}" dt="2023-11-21T22:27:20.588" v="112" actId="20577"/>
        <pc:sldMkLst>
          <pc:docMk/>
          <pc:sldMk cId="199962795" sldId="612"/>
        </pc:sldMkLst>
        <pc:spChg chg="mod">
          <ac:chgData name="Kafentzis Georgios" userId="0fad1e94-8729-4dd9-a94a-3efaf92f008a" providerId="ADAL" clId="{1A9A4AA6-6B12-4679-9A87-003156C68D0B}" dt="2023-11-21T22:27:20.588" v="112" actId="20577"/>
          <ac:spMkLst>
            <pc:docMk/>
            <pc:sldMk cId="199962795" sldId="612"/>
            <ac:spMk id="3" creationId="{00000000-0000-0000-0000-000000000000}"/>
          </ac:spMkLst>
        </pc:spChg>
      </pc:sldChg>
      <pc:sldChg chg="addSp delSp modSp add mod delAnim modAnim">
        <pc:chgData name="Kafentzis Georgios" userId="0fad1e94-8729-4dd9-a94a-3efaf92f008a" providerId="ADAL" clId="{1A9A4AA6-6B12-4679-9A87-003156C68D0B}" dt="2023-11-21T23:06:39.869" v="244" actId="1076"/>
        <pc:sldMkLst>
          <pc:docMk/>
          <pc:sldMk cId="275395002" sldId="613"/>
        </pc:sldMkLst>
        <pc:spChg chg="mod">
          <ac:chgData name="Kafentzis Georgios" userId="0fad1e94-8729-4dd9-a94a-3efaf92f008a" providerId="ADAL" clId="{1A9A4AA6-6B12-4679-9A87-003156C68D0B}" dt="2023-11-21T19:39:23.338" v="65" actId="113"/>
          <ac:spMkLst>
            <pc:docMk/>
            <pc:sldMk cId="275395002" sldId="613"/>
            <ac:spMk id="3" creationId="{00000000-0000-0000-0000-000000000000}"/>
          </ac:spMkLst>
        </pc:spChg>
        <pc:picChg chg="del">
          <ac:chgData name="Kafentzis Georgios" userId="0fad1e94-8729-4dd9-a94a-3efaf92f008a" providerId="ADAL" clId="{1A9A4AA6-6B12-4679-9A87-003156C68D0B}" dt="2023-11-21T19:33:28.915" v="17" actId="478"/>
          <ac:picMkLst>
            <pc:docMk/>
            <pc:sldMk cId="275395002" sldId="613"/>
            <ac:picMk id="4" creationId="{00000000-0000-0000-0000-000000000000}"/>
          </ac:picMkLst>
        </pc:picChg>
        <pc:picChg chg="add mod">
          <ac:chgData name="Kafentzis Georgios" userId="0fad1e94-8729-4dd9-a94a-3efaf92f008a" providerId="ADAL" clId="{1A9A4AA6-6B12-4679-9A87-003156C68D0B}" dt="2023-11-21T19:34:16.273" v="50" actId="1038"/>
          <ac:picMkLst>
            <pc:docMk/>
            <pc:sldMk cId="275395002" sldId="613"/>
            <ac:picMk id="6" creationId="{594A001A-68E5-C13F-17B1-74EDB5DCA3ED}"/>
          </ac:picMkLst>
        </pc:picChg>
        <pc:picChg chg="add mod">
          <ac:chgData name="Kafentzis Georgios" userId="0fad1e94-8729-4dd9-a94a-3efaf92f008a" providerId="ADAL" clId="{1A9A4AA6-6B12-4679-9A87-003156C68D0B}" dt="2023-11-21T19:34:18.871" v="57" actId="1038"/>
          <ac:picMkLst>
            <pc:docMk/>
            <pc:sldMk cId="275395002" sldId="613"/>
            <ac:picMk id="8" creationId="{0EFA3607-0DBF-770B-AA39-512E320717DC}"/>
          </ac:picMkLst>
        </pc:picChg>
        <pc:picChg chg="add mod">
          <ac:chgData name="Kafentzis Georgios" userId="0fad1e94-8729-4dd9-a94a-3efaf92f008a" providerId="ADAL" clId="{1A9A4AA6-6B12-4679-9A87-003156C68D0B}" dt="2023-11-21T19:33:58.057" v="35" actId="14100"/>
          <ac:picMkLst>
            <pc:docMk/>
            <pc:sldMk cId="275395002" sldId="613"/>
            <ac:picMk id="10" creationId="{9D7262FA-ED51-A511-CB70-0EBEBB88905B}"/>
          </ac:picMkLst>
        </pc:picChg>
        <pc:picChg chg="add mod">
          <ac:chgData name="Kafentzis Georgios" userId="0fad1e94-8729-4dd9-a94a-3efaf92f008a" providerId="ADAL" clId="{1A9A4AA6-6B12-4679-9A87-003156C68D0B}" dt="2023-11-21T19:34:28.055" v="59" actId="1076"/>
          <ac:picMkLst>
            <pc:docMk/>
            <pc:sldMk cId="275395002" sldId="613"/>
            <ac:picMk id="11" creationId="{2D73F0AB-CE30-E651-9670-BF89C2B0ABCA}"/>
          </ac:picMkLst>
        </pc:picChg>
        <pc:picChg chg="add mod">
          <ac:chgData name="Kafentzis Georgios" userId="0fad1e94-8729-4dd9-a94a-3efaf92f008a" providerId="ADAL" clId="{1A9A4AA6-6B12-4679-9A87-003156C68D0B}" dt="2023-11-21T23:06:39.869" v="244" actId="1076"/>
          <ac:picMkLst>
            <pc:docMk/>
            <pc:sldMk cId="275395002" sldId="613"/>
            <ac:picMk id="12" creationId="{E28BE0A0-B143-E7F4-2BED-BFB97563828D}"/>
          </ac:picMkLst>
        </pc:picChg>
        <pc:picChg chg="add mod">
          <ac:chgData name="Kafentzis Georgios" userId="0fad1e94-8729-4dd9-a94a-3efaf92f008a" providerId="ADAL" clId="{1A9A4AA6-6B12-4679-9A87-003156C68D0B}" dt="2023-11-21T19:34:43.397" v="64" actId="1076"/>
          <ac:picMkLst>
            <pc:docMk/>
            <pc:sldMk cId="275395002" sldId="613"/>
            <ac:picMk id="13" creationId="{8F021927-9C5E-FD7A-BA6A-D5017A860877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2T11:42:41.1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2546 7811 350 0,'0'-6'276'0,"-4"-4"33"16,-17 1-88-16,-8 3-33 15,-17 1-52-15,-6 0-19 16,-1 2-44-16,1 1-10 16,7 3-15-16,8 6-11 0,12 11-22 15,6 7-8-15,13 15-13 16,6 2-7-16,20 9 7 16,6-4 2-1,18-9 3-15,5-3 1 0,8-13 2 16,4-4 0-16,-11-9 1 15,-5-5 1-15,-22-4 11 16,-9-2 9-16,-20-2 3 16,-17 1-1-16,-25-3-10 15,-11 6-9-15,-5 6-7 16,4 4-2-16,18 10-13 16,8 3-8-16,14 7-1 15,12 0 1-15,14 4 9 16,11 1 6-16,20-4 6 0,3-4 2 15,16-11 0-15,7-8 3 16,1-11 0-16,-2-5 0 16,-7-12-2-16,-6-8 0 15,-6-5 3-15,-6-2 2 16,-15 5 4-16,-7 6 1 16,-17 11-5-16,-4 5-6 15,-8 13-1-15,-2 4-3 0,3 9-1 16,4 3 3-16,9 6-2 15,2-1-1-15,7 1 3 16,3-1 0-16,3-7 4 16,-1-4-27-16,-2-10-153 15,1-2-209-15</inkml:trace>
  <inkml:trace contextRef="#ctx0" brushRef="#br0" timeOffset="156.9912">2683 7888 1065 0,'-3'-5'460'0,"-5"-6"-243"15,5 6-135-15,1 2-51 16,5 7-39-16,-3-4-76 16</inkml:trace>
  <inkml:trace contextRef="#ctx0" brushRef="#br0" timeOffset="504.8591">2937 8181 479 0,'0'-1'322'0,"2"-2"11"16,3 6-139-16,-5-3-104 15,3 5-18-15,3 23-9 16,36 33-13-16,-27-29-11 0,0-2-7 16,5-10-6-16,0-5 2 15,-4-15 37-15,1-6 10 16,-1-13 18-16,2-9 1 15,-3-5-37-15,-1-1-12 16,-3 3-26-16,-3 4-8 16,1 9-107-16,-2 1-119 0</inkml:trace>
  <inkml:trace contextRef="#ctx0" brushRef="#br0" timeOffset="1010.0258">3635 8153 657 0,'-4'9'380'15,"-8"10"-34"-15,-3-2-144 16,-1 4-32-16,-8-2-59 16,4 1-33-16,-10 0-45 15,-2-4-6-15,2-7-3 16,-2-3-3-16,9-6-7 0,2-5-4 15,6-5-9-15,3-2-10 16,10-2-21-16,7-2-5 16,11 1-3-16,6-1 5 15,10 6 13-15,-1 2 1 16,-4 8-3-16,-2 9 3 16,-8 7 6-1,2 8 4-15,-2 7 9 0,0 2 0 0,5 1 3 16,4-7-1-16,5-8 2 15,1-5 0-15,-3-14 5 16,-5-3 2-16,-2-12 5 16,-1-4 2-16,-2-6 0 15,0-4-1 1,-4-2-4-16,0 0-3 0,-7 4-5 16,-1 9-3-16,-1 9-11 15,-5 6-3-15,1 10 13 16,1 6 5-16,1 5 18 15,1 4 5-15,4 1-12 16,0-1-3-16,1 1-8 16,2-3 2-16,-3-7-203 15</inkml:trace>
  <inkml:trace contextRef="#ctx0" brushRef="#br0" timeOffset="1718.7443">5573 8030 725 0,'-1'-4'343'0,"-1"2"-168"0,1 7-51 15,1-4-79-15,0 29-21 16,8 82-3-16,-1-25-8 16,4 23-4-16,1 2-1 15,-4-11 1-15,1-11 0 16,-4-23 3-16,-2-8 1 0,-2-20 9 15,-1-9-46-15,-1-21-118 16</inkml:trace>
  <inkml:trace contextRef="#ctx0" brushRef="#br0" timeOffset="2093.7921">5523 8172 751 0,'12'-20'349'16,"9"-17"-151"-16,4 4-78 0,9 7-20 16,0 8-42-1,0 9-19-15,-5 11-22 16,-9 7-9-16,-10 16-6 0,-9 9 0 16,-14 11 2-16,-2 0 4 15,-10-7 5-15,-1-4 0 0,8-12-1 16,-1-7-5-1,15-7-13-15,5-4-4 16,17-5-6-16,7 1 3 16,14 0 4-1,8 1 2-15,-1 8 3 16,0 5 2-16,-18 6 2 16,-13 3 1-16,-20 7 6 0,-10 2 3 15,-19-1 7-15,-5-3 4 16,-3-13 5-16,-2-6-1 15,17-7-40-15,8-2-50 16,17-1-246-16</inkml:trace>
  <inkml:trace contextRef="#ctx0" brushRef="#br0" timeOffset="2355.5903">6093 8333 708 0,'-1'0'305'0,"3"3"-144"15,10 1-61-15,14 2-55 16,9-2 10-16,11 1-15 15,3-2-12-15,5-2-13 16,-4-1-4-16,-7-1 23 16,-1-1-85-16</inkml:trace>
  <inkml:trace contextRef="#ctx0" brushRef="#br0" timeOffset="2551.2541">6175 8525 701 0,'2'2'317'15,"15"0"-131"-15,10 4-61 0,14-5-16 16,8 2-35-16,0 3-38 16,-4-2-9-16,-9-3-28 15,2 0-119-15</inkml:trace>
  <inkml:trace contextRef="#ctx0" brushRef="#br0" timeOffset="2958.5497">6862 8418 356 0,'5'-12'206'16,"3"-17"0"-16,3-5-38 16,0-7-8-16,-2-3-14 0,0-4-30 15,-4 1-20 1,-3 11-44-16,2 4-17 0,-6 17 6 15,2 4 11 1,-3 11-10-16,1 6 3 0,2 17-36 16,0 9-18-16,4 20 9 15,1 10 1 1,4 10 5-16,3 4-1 0,-3-12 2 16,2-10 0-16,-3-15 2 0,-5-10 0 15,1-8 2-15,1-2-1 16,-5-14-97-16,7 2-120 15</inkml:trace>
  <inkml:trace contextRef="#ctx0" brushRef="#br0" timeOffset="3323.8213">7439 8166 805 0,'-10'-7'412'16,"-11"-8"-131"-16,-3 7-141 16,-2 4-53-16,-9 8-59 15,-2 7-21-15,4 11-13 16,4 12-3-16,11 11-2 16,7 7 3-16,15 6 4 15,10-2 0-15,15-7 4 16,5-6 2-1,9-11 3-15,1-10 3 0,-1-14 5 0,2-8 4 16,-3-19 8-16,-2-6 6 31,-11-15 9-31,-11-8-1 0,-18-5 40 0,-11 1 12 16,-21 6 1 0,-8 5-2-16,-5 12-52 15,1 6-20-15,8 9-89 16,5 2-108-16</inkml:trace>
  <inkml:trace contextRef="#ctx0" brushRef="#br0" timeOffset="3940.1796">7902 8665 433 0,'1'2'237'16,"4"3"-14"-16,3-5-22 16,-2-9-37-16,4-7-14 0,6-14-51 15,3-5-28-15,4-13-24 16,1-8-1-16,-6-12-2 16,-1-6-3-1,-15-3-4-15,-2 11-10 0,-8 17-13 16,-3 12-4-16,-2 21-12 15,-6 7-2-15,-3 12-13 16,-2 7-14-16,3 17-7 16,6 8 1-16,7 15 11 15,7 13 11-15,8 8 9 16,6 0 2-16,14-2 3 16,2-13 1-16,11-11 4 15,1-7 0-15,5-15-82 0,9-3-141 16</inkml:trace>
  <inkml:trace contextRef="#ctx0" brushRef="#br0" timeOffset="4242.2576">8496 8515 688 0,'-8'-9'341'0,"-12"-8"-103"0,-2-3-38 15,0 3-57-15,-3 1-26 16,4 5-54-16,5 8-27 0,0 6-44 16,2 11-17-16,3 9-8 15,3 2 4-15,8 2 15 16,11 1 9-16,6-5 5 16,5-3 0-1,7-7 7-15,-2-5 2 0,-2-11 10 16,-4-5 7-16,-12-4 43 15,-6-6 6-15,-11-1-3 16,-6-2-8-16,2-2-70 16,0 2-68-16,12 0-333 0</inkml:trace>
  <inkml:trace contextRef="#ctx0" brushRef="#br0" timeOffset="4842.9279">8768 8632 323 0,'1'-4'189'0,"4"1"-18"15,2-3-64-15,2-2-8 16,3-1-11-16,-2-8-5 16,-1 5 9-16,-1-3 7 15,-9 0 20-15,0 2 4 0,-10 0-19 16,-5 1-11-16,-3 6-35 16,-7 4-19-16,-1 6-31 15,2 3-12-15,5 4-22 16,5-1-3-16,10 3 1 15,3 0 4-15,10 4 11 16,1-4 7-16,7-2 7 16,3-2 2-16,7-6 2 15,-2 2 0-15,0-7 1 16,1-2-1-16,-11 2-5 16,-3-1-6-16,-1 11-7 15,-1 5 0-15,-3 13 4 0,4 5 7 16,-5 6 16-1,1 4 14-15,-9 4 35 0,-1 0 9 16,-12-3 35-16,-7-6 0 16,-2-11-12-16,-11-10 3 15,0-15-28-15,-3-6-8 0,-1-12-16 32,6-2-12-32,13-4-22 15,10-2-7-15,18 1-12 16,9-3-6-16,16 8 7 0,8 0-67 0,11 10-144 15,-2 5-168-15</inkml:trace>
  <inkml:trace contextRef="#ctx0" brushRef="#br0" timeOffset="5166.437">8983 9009 478 0,'4'-4'259'0,"3"-4"-64"0,1-1-43 0,2-6-65 16,0 0-16 0,-1 0-4-16,-1-4 13 15,-2 6 14-15,-3 0 2 0,-2 5 4 16,-1 4-14-16,-2 8-28 31,1 10-12-31,-2 9-32 16,1 4-4-16,1 4-2 0,0-1 0 15,1-1-3-15,2-6 0 0,0-4-2 16,3-7 16 0,3-1-126-16,0-7-125 15</inkml:trace>
  <inkml:trace contextRef="#ctx0" brushRef="#br0" timeOffset="5469.0107">9266 8935 736 0,'-8'0'378'0,"-9"-5"-111"15,-1 5-82-15,1 4-101 16,2 2-40-16,3 9-43 15,4 3-8-15,8 8 1 16,4-4 2-16,10 2 4 16,4-1 2-16,6-8 3 15,3 2 1-15,2-13 8 16,-5-4 5-16,-2-8 26 16,-8-7 30-16,-7-7 52 15,-4-4 11-15,-8 0-8 16,0 1-31-16,-9 1-56 15,-2 3-19-15,-3-1-65 0,1 5-82 16</inkml:trace>
  <inkml:trace contextRef="#ctx0" brushRef="#br0" timeOffset="13056.3113">9742 7697 614 0,'13'1'252'15,"1"1"-144"-15,14 4-32 16,9 2 10-16,6-1-15 15,9 0-16-15,-7-3-24 16,4-1-6-16,-6-3-8 16,-6-2 1-16,-5 0 2 0,-11-4 3 15,-14 1-12-15,-7-2-10 16,-12 1-18-16,-7 1-11 16,-4 5 2-16,-3 1 7 15,9 6 8-15,0 3 3 16,3 2 1-1,4 3 0-15,-4 1 0 0,7 4-1 16,4 5-5 0,3 2 0-16,4 7 13 15,2 6 9-15,2-1 13 0,4 0 5 16,-3-4-7 0,-4-5-4-16,-1-8-1 15,-7-4 3-15,-7-5 18 0,-6 0 4 16,-14-3-1-16,-6 1-5 0,-3-2-19 15,2 0-5 1,6-1-6-16,7-1-1 0,13-2-1 16,6-1-5-1,8-2 0-15,12-2 1 0,13-3 1 16,11-1 3-16,16 0 0 16,4 0 1-1,2 4 0-15,-4 2-13 0,-12 6-214 16</inkml:trace>
  <inkml:trace contextRef="#ctx0" brushRef="#br0" timeOffset="13569.9799">9488 8509 538 0,'-3'1'222'0,"2"5"-120"16,8-1-15-16,24-3-22 0,15 2-2 16,32-7-20-16,15 1-4 15,21-4 3-15,10 3 7 16,8-1 4 0,-2 1-9-16,-8-4-13 0,-9-1-4 15,-19-4-105 1,-13-3-187-16</inkml:trace>
  <inkml:trace contextRef="#ctx0" brushRef="#br0" timeOffset="14206.4491">9803 8726 453 0,'4'0'267'0,"8"-2"30"16,9-1-166-16,15 0-49 16,12 0-1-16,6-2-26 15,2 3-13-15,-10-2-16 16,-8 3-1-16,-13-1 2 0,-7 1 5 16,-17-2 2-16,-6 0-20 0,-16 2-29 31,-5-1-15-31,-3 4-13 15,-1 2 12-15,6 4 16 16,5 5 1-16,3 3-1 16,6 3 0-16,6 8-3 0,3 7 1 15,4 9 0-15,1 7 2 16,2 0 22 0,1-4 7-16,1-4 13 0,-2-6 5 15,-4-7-5-15,-2-3 9 16,-8-6 14-16,-4-4 4 15,-7-8 4-15,-5-4-12 16,-1-4-19-16,-1-4-9 0,11 0-14 16,1-1-4-16,11 0-22 15,4 3-9 1,9 1-5-16,5 2 6 0,5 3 18 16,4-1 10-16,2 2 5 15,8-1 0-15,-2 0 0 16,0-2 2-16,5-3-47 15,-1-5-67-15</inkml:trace>
  <inkml:trace contextRef="#ctx0" brushRef="#br0" timeOffset="14491.1146">10332 9168 280 0,'-3'-3'230'0,"-3"1"28"16,-5-1-74-16,-1 3-28 15,2 1-60 1,2 2-27-16,5 6-43 0,3 2-10 0,5 4-6 16,4 2 0-16,7 1 11 15,3-1 10-15,5-5 13 16,1-4 5-16,-2-8 33 16,-2-2 5-16,-4-9 28 15,-5-3 10-15,-12-7-7 16,-4-3-9-1,-12 3-34-15,-4 1-16 0,-5 10-45 16,-2 3-18-16,-1 9-82 16,-1 4-77-1</inkml:trace>
  <inkml:trace contextRef="#ctx0" brushRef="#br0" timeOffset="15555.6491">5742 10018 612 0,'7'0'245'0,"5"2"-130"16,17 2-86-16,8 3 0 0,10 5 1 15,2-5-7 1,-3-2-5-16,-1 2 0 15,-7-4 2-15,-4-3 2 16,-9-2-10-16,-8-1-27 16,-14-4-51-16,-4 4-27 0,-15 1-14 15,-6-2 25 1,-2 5 43-16,-4 2 23 0,9 3 18 16,2 5-1-16,4-1 7 15,7 6 3 1,2 4 8-16,6 4 9 0,2 7 30 15,3 0 16-15,2 7 35 16,-2 3 13-16,2 0-4 0,-2 3-8 16,-2-3-26-1,-3-3-17-15,-1-8-25 16,-4-3-6-16,-5-8-1 0,-6-6 3 16,-2-6-3-1,-1-7-5-15,-5-7-15 16,4 3-9-16,-1-6-8 0,4 6-4 0,9-1-7 15,-1 2-7-15,9 8-5 16,2 0-1-16,6 7 4 16,6-4 8-16,8-4 5 15,3-1 2-15,8-3 4 16,2-2 1 0,3-5-4-16,2 4-49 15,-3-5-131-15,-4 0-96 0</inkml:trace>
  <inkml:trace contextRef="#ctx0" brushRef="#br0" timeOffset="15826.5442">6332 10480 353 0,'-6'0'255'15,"-3"3"4"1,1 0-97-16,0 3-40 0,3 5-66 16,3-1-24-16,5 3-28 15,9 2-5-15,9 5-1 16,3-3 5-16,7 2 23 0,-7-3 8 15,1-9 13 1,0 0 2-16,-6-8 11 16,4-4 5-16,-8-4 25 15,-5-6 14-15,-14-3-8 16,-4 2 5-16,-15-5-21 16,0 4-15-16,-4 6-24 15,1 0-17-15,3 8-22 16,-1 1-9-16,7 0-70 15,5 2-85-15</inkml:trace>
  <inkml:trace contextRef="#ctx0" brushRef="#br0" timeOffset="16135.1069">6874 10278 930 0,'2'0'370'0,"3"2"-235"15,3 0-47-15,19 0-57 16,0 0 2-16,13-2-13 16,2 0-6-16,4 1 6 15,-9-1-61-15,-8-2-268 0</inkml:trace>
  <inkml:trace contextRef="#ctx0" brushRef="#br0" timeOffset="16330.7962">6909 10438 519 0,'4'4'289'0,"2"1"3"16,10-2-114-16,8-3-21 16,4-2-12-16,10 1-50 15,1 0-26 1,-4-1-35-16,-3 2-12 15,-6-7-106-15</inkml:trace>
  <inkml:trace contextRef="#ctx0" brushRef="#br0" timeOffset="16872.8879">7682 10416 678 0,'6'-6'284'16,"7"-12"-155"-16,6-5-40 0,5-13-33 16,2-4-15-16,-2 1-22 15,-2-3 0-15,-10 9 8 16,-4 4 7-16,-8 7 21 16,-2 10 7-16,-3 11-13 15,1 5-15-15,-1 18-32 16,-1 11-9-16,3 21 4 15,-2 10 3-15,5 8 6 16,7-5 0-16,9-6-2 16,4-10 1-16,2-21-13 15,-2-5-43-15,-3-22-171 16</inkml:trace>
  <inkml:trace contextRef="#ctx0" brushRef="#br0" timeOffset="17241.2458">8226 10226 856 0,'-15'-4'399'0,"-16"0"-168"0,-1 0-64 0,3 8-88 16,3 5-32-16,2 6-45 15,2 8-11-15,9 9-10 16,2 5 1-16,11 8 0 15,6 1 2-15,11-3 5 16,6-4 0-16,8-8 5 16,6-11 4-16,9-12 5 15,4-6 5-15,1-14 9 0,-5-6 7 16,-14-10 30-16,-12-8 20 16,-20-3 33-1,-8-1 8-15,-19-2-15 16,-1 5-20-16,-17 3-41 15,1 7-18-15,1 9-25 0,4 5-28 16,19 6-126 0,7 3-183-16</inkml:trace>
  <inkml:trace contextRef="#ctx0" brushRef="#br0" timeOffset="17427.8999">8372 10092 735 0,'2'-2'366'0,"2"-3"-101"16,12 1-165-16,11 1-94 16,9 3-4-1,7 5 2-15,-1-2-36 16</inkml:trace>
  <inkml:trace contextRef="#ctx0" brushRef="#br0" timeOffset="17718.7481">8730 10067 474 0,'3'-9'234'0,"4"-10"-49"15,-1-4-39-15,4 0-11 16,0 0 2-16,-5 1-7 16,0 1-3-16,-5 6-9 15,-2 2-10-15,-1 11-34 0,0 2-24 16,-1 8-36-16,3 9-16 16,1 8-10-16,3 6 3 15,4 0 4-15,6 0 2 16,2-4 3-16,0-2 3 15,1-3-71 1,-6-6-82-16</inkml:trace>
  <inkml:trace contextRef="#ctx0" brushRef="#br0" timeOffset="18085.6339">8951 9984 722 0,'0'-12'336'0,"1"-4"-126"15,9 0-84 1,6 5-22-16,4 5-19 0,5 2-16 16,-3 9-37-16,-4 6-4 15,-8 9 16 1,-7 5 5-16,-1 2 7 0,-9-1-2 15,-10-1-21-15,-4-3-7 16,-9-5-6-16,4 0 0 16,3-8-5-16,5-4-8 15,9-3-21-15,9-4-8 16,9-4-9 0,4 0 1-16,10-2 11 0,1 1 4 15,5 7 8 1,1 5 4-16,-4 7 7 15,-1 3 2-15,-7-2 19 0,-1-2-61 16</inkml:trace>
  <inkml:trace contextRef="#ctx0" brushRef="#br0" timeOffset="18829.7004">9646 10017 738 0,'0'-2'342'0,"2"2"-127"0,10 17-124 15,8 7-33-15,6 25 13 16,4 5 3-16,-3 13-6 16,-6 6-9-16,-3-7-26 15,-5-10-9-15,-1-18-9 16,1-13 1-16,-1-20 11 15,-4-5 6-15,-3-17 6 16,2-9 0-16,-2-11-12 16,3-7-8-16,2-1-10 15,3 1-2-15,-1 1-7 16,0 9-1-16,-2 9-3 16,-4 8-7-16,5 18-10 15,-1 8 0-15,1 19-1 16,0 5 6-16,4 12 11 15,1 0 2-15,-1-3 4 0,3-7 2 16,-4-18 6-16,5-12 2 16,3-15 4-1,1-7 3-15,-2-16-1 0,-1-1-2 16,-3-11-1 0,-4-5-3-16,-2 2-2 0,0 2-3 15,2 7-5-15,-2 6-1 0,-4 11-24 16,-1 5-45-1,-4 17-118-15,-2 6-121 16</inkml:trace>
  <inkml:trace contextRef="#ctx0" brushRef="#br0" timeOffset="19122.5486">9635 10591 867 0,'6'0'369'16,"7"0"-166"0,27 0-97-16,10 0-18 15,22 4-7 1,7-3-23-16,8 2-24 15,3 6-9-15,-1-3-7 16,-6 5-3-16,-14-3-45 16,-9-1-58-16,-15-5-379 15</inkml:trace>
  <inkml:trace contextRef="#ctx0" brushRef="#br0" timeOffset="19674.4303">9727 10919 684 0,'7'10'314'0,"8"14"-138"16,-6 3-10-16,-6 3-31 15,-5-2-30-15,-6-5-42 16,-1-4-16-16,3-6-21 16,3-3 1-16,3-10-3 15,3-7-6-15,8-11-9 16,0-4-9-16,7-8-8 0,6 5-2 15,-1 7-3-15,4 3 2 16,-2 12 11-16,-6 2 6 16,-3 8 18-1,-8 4 3-15,-2 8-2 0,-3 0-1 16,-6 1-6-16,0-6-2 0,-3-2-1 16,-1-7 4-16,9-12-10 31,0 4-5-31,-1-1-7 0,-1 3-9 0,7-12 2 15,38-42 1-15,-18 39 1 16,-1 1-1-16,-4 11-2 16,-1 4 1-16,-9 11 5 15,-2 5 5-15,-4 9 3 16,-4 2 3-16,-2-4-1 16,3 0 0-16,0-8-81 15,3-5-94-15</inkml:trace>
  <inkml:trace contextRef="#ctx0" brushRef="#br0" timeOffset="20044.4043">10279 10875 889 0,'3'-7'374'0,"6"-8"-200"0,5 0-39 0,5 6-45 16,2 2-25-16,-3 5-47 16,1 3-7-1,-5 9 1-15,-7 6 4 0,-14 5 6 16,-1 6 3-16,-7 3-4 0,-5-3-5 31,14-1-8-31,-5-8-6 0,10-5-6 16,2-6-1-16,9-2 0 0,5-1 3 15,6-5 2-15,7 1 2 16,-2-7 1 0,1 6 1-16,-5-4 9 15,-2-1-26-15</inkml:trace>
  <inkml:trace contextRef="#ctx0" brushRef="#br0" timeOffset="20999.2685">5873 11782 704 0,'6'0'290'0,"9"0"-128"16,4 1-120-16,10 2 1 0,13 0-3 16,2 1-9-16,4-1-15 15,-3-2 0 1,-13-1 1-16,-5-1 5 0,-16-2-72 15,-7-2-56-15,-7 0-80 16,-10 1-23-16,-12 2 67 16,1 2 52-16,-4 4 77 0,7 5 26 15,2 8 31 1,9 2 15-16,3 10 20 16,2 4-1-16,9 8-6 15,-2 4 5-15,5 5-9 16,1 6 2-16,-5 6-9 15,-1-1-18-15,0-2-5 16,-2-7-8-16,-2-14-3 16,-2-2 1-16,-9-20 10 15,-2-6 2-15,-1-10-1 16,-2-6-5-16,9-4-20 0,-2-5-11 16,9-2-15-16,3-2-4 15,5 4-7-15,4 5 11 16,8 10 15-16,1 4 9 15,10 10 12-15,2 4-5 16,1 0-4-16,2-3-4 0,-4-7 13 16,1-1-59-16</inkml:trace>
  <inkml:trace contextRef="#ctx0" brushRef="#br0" timeOffset="21306.1694">6630 12026 689 0,'-1'0'395'15,"2"-3"-67"-15,6 6-147 0,-7-3-114 16,19 1-31-16,59 6-15 16,-21-6-7-16,2 1-7 15,-6 4-20-15,-18-3-201 16</inkml:trace>
  <inkml:trace contextRef="#ctx0" brushRef="#br0" timeOffset="21501.1358">6689 12212 751 0,'8'3'351'0,"18"-2"-117"16,6 0-93-16,16-1-38 0,5-1-31 16,-1-2-43-16,4 2-23 15</inkml:trace>
  <inkml:trace contextRef="#ctx0" brushRef="#br0" timeOffset="22241.1223">7648 12107 176 0,'-1'7'164'0,"-4"3"64"15,-7 2-29-15,-5-3-55 16,-5-4-15-16,-4-5-39 0,1-7-4 15,1-11-15-15,7-3-19 16,10-8-31-16,3-2-17 16,13 3-10-16,5-2 4 15,10 10 9-15,9 7 11 16,8 13 8-16,3 10-4 16,-2 18 4-16,-6 7 2 15,-18 16 10-15,-11 11 3 16,-22 1-3-16,-8 5-6 0,-10-12-9 15,2-7-2 1,6-15 1-16,-3-14-3 0,7-12-24 16,-3-10-16-16,6-12-20 15,4 1-6-15,12-6 13 16,2-2 7-16,9 5 7 16,4 1-3-16,3 10 13 15,7 6 10-15,1 10 18 16,1 3 11-16,4 4-5 15,-1-2-4-15,4-1-8 16,2-3 3-16,-2-10-124 0,1-2-250 16</inkml:trace>
  <inkml:trace contextRef="#ctx0" brushRef="#br0" timeOffset="22384.9645">8046 12243 1221 0,'-2'2'526'16,"-5"-2"-284"-16,1 0-94 16,3-2-88-16,-1 0-25 15,4 2-174-15,0 0-217 0</inkml:trace>
  <inkml:trace contextRef="#ctx0" brushRef="#br0" timeOffset="22760.2348">8317 12237 414 0,'4'-20'196'16,"9"-12"-66"-1,-2-5-28-15,-2 1 13 16,-1 0 3-16,-4 4-3 0,-2 6-26 16,-2 1 6-1,0 15-13-15,-1 10-20 16,1 16-20-16,-3 13-22 0,6 22-15 15,1 6 4-15,2 12 1 0,6 2 3 16,-1-8-3 0,1-10 0-1,6-19-37-15,1-9-67 16</inkml:trace>
  <inkml:trace contextRef="#ctx0" brushRef="#br0" timeOffset="23078.7536">8733 12047 853 0,'-25'5'443'16,"-23"2"-111"-16,8 11-208 16,6 9-46-16,11 10-59 15,8 8-16-15,10 8-10 16,7 3-3-16,15-3 1 15,6-2 0-15,13-13 5 16,5-9 1-16,7-18 5 16,4-9 3-16,-8-15 6 15,-3-9 3-15,-13-16 8 16,-8-5 4-16,-10-5 28 0,-9-3 15 16,-10-1 10-1,-7 5-2-15,-14 8-34 16,1 8-19-16,-3 12-57 0,-3 7-53 15,8 12-473-15</inkml:trace>
  <inkml:trace contextRef="#ctx0" brushRef="#br0" timeOffset="23269.9781">8877 11884 1008 0,'10'-4'379'0,"20"2"-285"0,8 1-55 16,4 4-30-16,8 4-96 16</inkml:trace>
  <inkml:trace contextRef="#ctx0" brushRef="#br0" timeOffset="23695.5017">9277 11669 564 0,'3'1'277'0,"11"5"-48"16,-1 2-129-16,10-2-3 0,5 0-12 16,0-7-27-1,2-4-10-15,-4-3-16 0,-3-4-6 16,-9 2-1-16,-3 0 1 15,-11 2-1-15,-6 2-4 16,-9 6-10-16,-1 3-9 16,1 12 0-1,1 6 2-15,5 11 8 0,-2 2 3 16,7 7-4-16,3 4-4 16,7-2-2-16,5-4 1 0,-1-14 13 15,3 0-37-15,-6-18-125 16,-3 0-146-16</inkml:trace>
  <inkml:trace contextRef="#ctx0" brushRef="#br0" timeOffset="23857.6798">9265 11828 756 0,'4'-3'419'0,"8"-2"-23"16,10 1-247-16,8-1-34 15,14 6-32-15,4 2-22 16,4 2-30-16,-6 3 7 16,-11-2-166-16</inkml:trace>
  <inkml:trace contextRef="#ctx0" brushRef="#br0" timeOffset="24684.645">9939 11895 864 0,'-2'6'350'16,"2"14"-195"-1,5 11-77-15,5 15-41 16,6 7 6-16,1 6-12 0,4 1-5 16,-2-10-6-16,-6-7-3 0,1-21 1 15,0-12 5 1,0-15 5-1,2-9 3-15,-2-19-1 0,0-2-4 0,-4-10-6 16,-2-1-1 0,-4 6-6-1,0 6-3-15,0 15-3 16,0 2-5-16,3 19-7 0,-2 5-2 16,4 15-2-16,4 8 1 15,3 9 8-15,3 5 0 16,3 0 0-16,-3-1 1 15,3-12 3-15,-5-8 2 16,0-19 8-16,4-5 4 16,-4-19 5-16,3-10 6 0,-3-11 14 15,-3-5 0-15,-5 1-2 16,-2 4-8-16,-3 10-23 16,0 2-3-16,0 7-83 15,1 6-69-15,2 4-299 16</inkml:trace>
  <inkml:trace contextRef="#ctx0" brushRef="#br0" timeOffset="24938.1239">9886 12460 795 0,'9'-3'380'0,"9"-3"-81"0,21-1-206 15,10 1-10-15,26 1-15 16,6 1-17-16,-2 4-24 16,-3 4-4-16,-18 6-14 15,-3 1-49-15,-12 3-282 16</inkml:trace>
  <inkml:trace contextRef="#ctx0" brushRef="#br0" timeOffset="25489.0525">9961 12723 657 0,'5'9'345'0,"3"7"-85"0,0 17-105 16,-1 6-2-16,-6 5-44 15,-2-2-23-15,-5-4-39 16,0-4-11-16,0-15-13 15,1-7 1-15,1-12 1 16,3-9-5-16,3-11-15 16,8-4-6-16,9-6-10 15,2 0-1-15,2 7 3 16,1 3-1-16,-2 11-1 16,2 7 3-1,-1 11 11-15,-1 4 7 0,-7 7 9 16,-3 4 0-16,-5-4-3 15,-6 0-2-15,0-10-4 0,-1-4 0 16,0-9-5-16,2-6-1 16,5-10-5-16,5-4-3 15,4-5 0-15,2-2-1 16,1 7-2 0,-1 6 0-16,-3 11-4 15,-4 6 0-15,-2 10 6 16,-2 7 2-16,-1 6 5 15,-5 3 2-15,-1 2-2 0,0-1 0 0,2-3-62 16,4-3-91-16</inkml:trace>
  <inkml:trace contextRef="#ctx0" brushRef="#br0" timeOffset="25858.7363">10448 12709 638 0,'3'-8'326'16,"11"-10"-78"-16,2 4-72 0,3 5-46 15,2 5-27-15,0 8-39 16,2 4-17-16,-4 10-15 16,-8 3 2-16,-14 4 1 15,-8 4 1-15,-8-1-5 16,1-2-8-16,3-4-10 16,5-6-7-16,9-8-11 15,1-2-3-15,8-1-2 16,6-2 3-16,10 1 6 15,4 0 1-15,7-4 1 16,-2 0 2-16,-7-2-23 16,-4-3-63-16</inkml:trace>
  <inkml:trace contextRef="#ctx0" brushRef="#br0" timeOffset="31003.1594">11315 7875 572 0,'8'-21'226'0,"9"-14"-149"15,8 6-44-15,3 7-17 0,7 16-15 16,-4 7-2-1,4 20-1-15,3 11 5 16,1 31 15-16,1 13 9 16,-9 32 5-16,-8 16-2 15,-15 29-5-15,-1 15-7 16,-9 25-10-16,-1-3 0 0,8 1-5 16,4 0 1-16,12-20 1 15,4 0 5-15,9-19 23 16,0-11 4-1,4-24 2-15,2-11-2 0,-5-24-20 16,-5-6-2-16,-1-15-2 16,-1-8 0-16,1-14 1 15,3-14-25-15</inkml:trace>
  <inkml:trace contextRef="#ctx0" brushRef="#br0" timeOffset="31550.2805">12069 10394 289 0,'-4'0'119'0,"-2"3"-55"0,-1 2-18 16,-2 5 14-16,-3 9 39 15,-3 1 9-15,0 9 3 16,0 5-2-16,1 10-24 16,1 10-15-16,4 16-27 15,2 12-16-15,5 16-9 16,0 12-1-16,-2 20 0 16,-3 6-1-16,-12 15 13 15,-6 4 12-15,-8 14 32 16,-9 3 15-16,3 11 17 15,2 4-5-15,-4-9-24 16,-1-4-14-16,-6-25-32 0,-1-9-8 16,-5-27-2-16,2-17 4 15,3-35 6-15,-6-19-16 16,13-32-63-16,4-14-28 16,1-13-88-16,10-3-93 15</inkml:trace>
  <inkml:trace contextRef="#ctx0" brushRef="#br0" timeOffset="33243.58">12457 10297 639 0,'0'2'266'0,"5"0"-131"16,20 0-72-16,12-3-22 0,28-8-6 15,12 0-11-15,14-5-16 16,0 0-1-16,-2 5-30 16,-9-3-85-16</inkml:trace>
  <inkml:trace contextRef="#ctx0" brushRef="#br0" timeOffset="33503.9038">12441 10453 598 0,'2'0'258'15,"9"-5"-100"-15,9 1-34 0,30-5-41 16,12-1-3-16,26-1-46 15,9-2-13-15,0 3-14 16,-1-2-1-16,-7 8 2 16,-15-1 4-1,-26-1-151-15</inkml:trace>
  <inkml:trace contextRef="#ctx0" brushRef="#br0" timeOffset="108655.8605">12975 10070 535 0,'-13'0'311'0,"-5"1"-43"16,6 4-103-16,13 5-89 15,22 2-27-15,22 9-27 16,9 1-1-16,11 2-10 16,1 1-2-16,-5-4-1 15,0 1 2-15,-15-7 1 16,-7 2 0-16,-18-1 3 15,-13 0 3-15,-19 5 40 16,-14 1 18-16,-15 6 21 16,-6 3 14-16,-4 7-18 0,3 0-15 15,8 2-26-15,9 0-20 16,14-7-28-16,9-1-100 16</inkml:trace>
  <inkml:trace contextRef="#ctx0" brushRef="#br0" timeOffset="109910.4805">14277 8049 625 0,'-3'-4'324'15,"-4"-2"-114"-15,2 9-63 16,3 22-69-16,1 10-24 15,2 31-9-15,5 9-5 16,-1 15-23-16,1 1-3 16,-1-8-2-16,-5-7 1 15,0-17 4 1,0-8 3-16,2-20-59 0,1-10-66 16,-2-19-223-16</inkml:trace>
  <inkml:trace contextRef="#ctx0" brushRef="#br0" timeOffset="110293.888">14191 8082 556 0,'6'-13'281'16,"9"-10"-81"-1,5 3-51-15,15 5-70 16,5 7-25-16,10 11-38 15,-3 2-9-15,-13 15-2 0,-11-1 1 16,-24 10 10-16,-13 0 2 16,-14 1 4-16,-3-2-1 15,3-11-2-15,5-4-2 16,14-9-16-16,7-4-2 16,14-1-10-1,10-2-3-15,14-1 4 16,7 4 1-16,-2 6 5 15,3 2 2-15,-16 9 8 16,-10 5 8-16,-19 5 11 16,-14 5 5-16,-18 2 2 0,-9-2-2 15,-5-6-9-15,-4-10-3 16,14-5-40-16,6-8-30 16,17-5-101-16,10 0-70 15</inkml:trace>
  <inkml:trace contextRef="#ctx0" brushRef="#br0" timeOffset="110560.4052">14734 8208 777 0,'0'0'334'0,"3"0"-149"15,19 2-99-15,8-1-17 16,18 1-13-16,5-1-15 16,1 1-22-16,-2 1-2 0,-10-3-50 15,-2 1-82-15</inkml:trace>
  <inkml:trace contextRef="#ctx0" brushRef="#br0" timeOffset="110745.8974">14795 8328 547 0,'0'5'311'0,"1"0"-25"0,13 1-127 0,7 0-22 15,11-2-28-15,10 1-28 16,4-2-36 0,1-1-14-16,3-2-124 0</inkml:trace>
  <inkml:trace contextRef="#ctx0" brushRef="#br0" timeOffset="111144.8106">15399 8355 374 0,'5'-7'197'0,"12"-10"-31"0,0-6-40 16,11-6-15-16,2-2-2 15,-6-6-3-15,-1 2 0 16,-11-4-6-16,-5 0 3 16,-6 1-20-16,0 7-20 0,-2 11-29 15,-3 6-19-15,2 18-21 16,-2 5-1-16,2 16-2 15,4 10-1-15,7 14 8 16,7 7 2-16,2 7 2 16,-2-1 3-16,4-4 4 15,-8-8-37-15,3-17-157 16,2-3-230-16</inkml:trace>
  <inkml:trace contextRef="#ctx0" brushRef="#br0" timeOffset="111488.132">16093 8059 794 0,'-8'-4'382'15,"-18"-5"-144"-15,0 8-68 0,1 5-97 16,-7 6-31-16,3 10-46 15,2 3-16-15,7 17-6 16,7 3-1-16,13 12 3 16,8 1 6-16,16-6 6 15,7-5 4 1,10-13 8-16,6-10 7 0,2-18 10 16,-1-7 4-16,-3-19 39 15,-6-8 16-15,-17-15 45 16,-11-1 13-16,-19-6-23 15,-14 0-17-15,-9 10-52 16,-3 1-20-16,4 17-82 16,5 9-78-16</inkml:trace>
  <inkml:trace contextRef="#ctx0" brushRef="#br0" timeOffset="112061.6026">16538 8452 261 0,'5'3'232'0,"1"3"32"15,5-6-64-15,6-7-23 16,1-9-64 0,1-6-28-16,2-9-41 0,-1-5-11 0,-1-8-15 31,2-1-2-31,-6-2 0 0,-1-1 2 16,-14-1 15-1,-5 1 8-15,-13-2 27 0,-5 4 5 16,-3 10-14-16,-1 5-10 0,-2 24-39 15,2 11-12 1,1 22-20 0,7 13-6-16,8 10 7 0,9 9 6 15,12 4 13 1,6-2 4-16,11 0 1 0,0-8 1 16,11-12 3-16,7-4 10 15,11-16-83-15,1-7-68 16,-4-9-193-16</inkml:trace>
  <inkml:trace contextRef="#ctx0" brushRef="#br0" timeOffset="112344.7524">17087 8304 638 0,'-6'-8'316'0,"-4"-9"-99"15,-2 1-21-15,-8 1-43 16,-3 4-23-16,-6 5-48 15,1 4-24-15,5 10-42 16,2 7-15-16,11 11-17 16,4 2-5-16,13 9 0 15,7-1 6-15,11-11 10 16,6-2 5-16,0-16 12 16,2-7 13-16,-8-10 29 15,-6-7 10-15,-10-9 9 16,-9-1-7-16,-9-3-26 15,-10 0-11-15,-4 6-49 16,1 2-60-16,8 10-292 0</inkml:trace>
  <inkml:trace contextRef="#ctx0" brushRef="#br0" timeOffset="112835.418">17349 8418 412 0,'4'-4'278'16,"2"-8"-10"-16,-2-3-94 16,1 2-27-16,-5-3-37 15,0-1-15-15,-5-3-15 16,-8-1-5-16,-7 3-17 15,-4 1-3-15,-5 10-16 16,-1 4-11-16,0 7-26 16,6 9-11-16,9 9-17 0,7 4-3 15,8 4 8-15,5 0 4 16,10-9 12 0,3-1 5-16,9-14 2 15,-1-2 3-15,-4-5 3 16,-2-7 1-16,-2-2-2 15,-2 0-2-15,-1 4-8 0,0 4-4 16,0 12 6-16,1 8 2 16,0 11 9-1,1 6 4-15,-11 4-2 16,-2 4 0-16,-12-4 14 0,-9-3 7 16,-10-6 10-16,-5-8 3 0,-5-12-5 15,0-6-6-15,5-12-13 16,4-6-22-16,13-3-80 15,7-2-68-15,14 5-284 0</inkml:trace>
  <inkml:trace contextRef="#ctx0" brushRef="#br0" timeOffset="113126.4911">17526 8768 788 0,'5'-5'380'0,"2"-2"-140"16,-1-7-125-1,3-5-36-15,2-1-31 0,-4-3-8 16,1 0-12 0,0 2-6-16,-5 4 4 15,2 8 2-15,0 11-5 16,1 6 3-16,-4 13-6 15,2 4-4-15,-2 9 3 0,-1 4-2 16,2 2-7 0,2-4-25-16,8-4-144 15,2-10-178-15</inkml:trace>
  <inkml:trace contextRef="#ctx0" brushRef="#br0" timeOffset="113440.615">17880 8717 696 0,'-8'-1'334'0,"-9"-3"-133"16,-3 4-51-16,2 5-80 15,2 6-25-15,4 7-30 16,5 2-8-16,8 8-7 15,6-3 0-15,12 0 2 16,3-5 7-16,8-10 19 16,0-3 17-16,1-10 20 15,-5-5 17-15,-10-5 15 0,-4-4 4 16,-17-7 4-16,-6 0-18 16,-15-3-29-16,-2 3-22 15,-2 2-51-15,1 1-69 16</inkml:trace>
  <inkml:trace contextRef="#ctx0" brushRef="#br0" timeOffset="114277.7609">18298 8364 431 0,'-15'5'177'0,"-10"-1"-104"0,18 3-42 16,41 0 4-16,23-5 11 15,45 8 22-15,19-5 10 16,37 3 16-16,13 5-1 15,16-5 1-15,1-2-7 16,-14-3-39-16,5-3-9 16,-22-5-17-16,-5-5-2 15,-9-9-3-15,-20-4-1 16,-13 0-68-16,-17 5-62 16</inkml:trace>
  <inkml:trace contextRef="#ctx0" brushRef="#br0" timeOffset="114919.7367">18586 7954 508 0,'-12'-15'313'16,"-11"-7"6"-16,9-12-170 0,11-4-32 15,7 3-35 1,7-1-12-16,10 9-23 0,5 7-6 15,12 10-15-15,6 8-9 16,2 14-18-16,-8 9-4 16,-21 16 8-1,-12 8 4-15,-27 14 5 16,-11 2 1-16,-10-5-2 16,-1-7-1-16,7-15 3 15,5-8 0-15,8-13 6 16,8-4 3-16,8-9-6 15,8-5-6-15,8-5-12 16,1-2-9-16,11 2-6 16,-1 0 1-16,10 10 5 15,2 2 6-15,-1 10 7 0,0-1 3 16,-7 3 3-16,-1 0 1 16,-1-3-104-16,-3-2-158 15</inkml:trace>
  <inkml:trace contextRef="#ctx0" brushRef="#br0" timeOffset="115066.5416">18995 8069 1040 0,'-3'0'466'16,"-4"0"-236"-16,4 2-92 0,2-2-101 15,0 0-27-15,0 0-85 16,0 0-126-16</inkml:trace>
  <inkml:trace contextRef="#ctx0" brushRef="#br0" timeOffset="115310.5612">19171 7889 579 0,'3'-23'331'0,"2"-23"-28"0,5 4-83 15,0 16-57-15,-3 6-12 0,-4 15-61 32,-3 9-22-32,-1 20-40 0,1 12-14 0,0 19 7 15,1 9 0 1,5-4-7 0,0-3-1-16,3-12 0 0,-2-9-14 15,0-11-79-15,2-4-60 16</inkml:trace>
  <inkml:trace contextRef="#ctx0" brushRef="#br0" timeOffset="115640.4772">19565 7873 703 0,'-12'-6'435'15,"-10"-7"-27"-15,-2 9-226 16,1 3-55-16,-4 8-82 0,1 12-26 0,5 14-31 31,5 7-6-31,11 8-4 16,9-4 2-16,14-4 8 16,3-6 4-16,8-11 10 15,3-5 4-15,7-11 9 16,4-7 6-16,-3-12 8 15,-5-7 18-15,-16-8 29 0,-12-2 6 16,-15-4 0-16,-10-1-16 16,-13-4-36-16,-3 3-14 15,4 5-94-15,6 6-75 16</inkml:trace>
  <inkml:trace contextRef="#ctx0" brushRef="#br0" timeOffset="115861.5038">19675 7632 777 0,'21'3'348'15,"14"2"-177"-15,4 2-88 16,0 2-34-16,-3-6-30 16,-2-2-86-16</inkml:trace>
  <inkml:trace contextRef="#ctx0" brushRef="#br0" timeOffset="116176.4697">20023 7487 865 0,'-3'-4'431'0,"2"2"-162"0,1 1-141 16,0 0-48 0,0 1-57-16,17 0-10 15,38 0-5-15,-27 0-1 0,-4-1-1 16,-1-3 1 0,-8 4 1-16,-4-2-1 15,-10 1-2-15,-2 2-1 0,-6 8-2 16,1-1-1-1,4-3-3-15,-1-1-2 0,-8 24 3 16,2 5 1-16,3 5 2 16,6 3 2-16,4 0-2 15,3 0 1-15,5-3 3 16,2-6 7-16,-2-12-55 0,0-8-40 16,-9-13-161-16,-1-8-160 15</inkml:trace>
  <inkml:trace contextRef="#ctx0" brushRef="#br0" timeOffset="116319.3436">20014 7633 548 0,'0'-1'305'0,"2"-2"-47"15,8 1-38-15,13 2-72 16,8 2-28-16,14 0-53 16,-1 0-22-1,1-1-21-15,-5 2-5 0,-8-2-51 16,-2 1-140-16</inkml:trace>
  <inkml:trace contextRef="#ctx0" brushRef="#br0" timeOffset="116859.984">18699 9032 607 0,'1'-6'259'0,"6"-8"-127"16,5 0-29-16,12-11-27 15,4-2 4-15,6-5 1 16,-3-5-2-16,-5 5 2 16,-4 2-6-16,-11 9-5 15,-3 8 3-15,-8 17-18 16,-5 10-9-16,2 25-23 16,0 10-12-16,3 15-3 15,4 0-2-15,6 0 2 16,-3-5 0-16,6-11 3 15,-3-5 1-15,2-20-49 0,-1-7-62 16,7-14-301 0</inkml:trace>
  <inkml:trace contextRef="#ctx0" brushRef="#br0" timeOffset="117158.4192">19242 8954 697 0,'-8'-7'383'15,"-7"-8"-97"-15,-7 13-110 16,-2 0-42-16,-4 13-69 16,4 8-26-1,5 8-38-15,4 6-9 0,13 0-9 16,2 6 1-16,13-1 8 16,6-1 3-16,10-9 5 15,4-8 3-15,6-15 4 16,-1-6 4-16,0-15 30 15,-3-5 11-15,-9-6 14 16,-7-3 10-16,-18-3-15 16,-4-1-9-16,-17-1-17 15,-6 3-13-15,-3 4-47 16,-3 9-42-16,6 6-184 0</inkml:trace>
  <inkml:trace contextRef="#ctx0" brushRef="#br0" timeOffset="117349.3322">19465 8779 754 0,'15'-2'311'16,"14"-3"-169"-16,9 5-112 15,3 4-11-15,-1 0-87 16,-3-3-163-16</inkml:trace>
  <inkml:trace contextRef="#ctx0" brushRef="#br0" timeOffset="117571.1449">19770 8673 805 0,'-1'-8'373'0,"1"-9"-149"15,2 3-42-15,0 0-51 16,4 5-18-16,0 2-46 0,-2 7-15 0,3 2-30 31,-1 7-8-31,0 10 9 0,-3 0 3 0,-5 14 9 16,0-1-1-16,-3 6-11 16,2 2-5-1,4-5-8 1,6-4 7-16,4-11-105 0,6-3-118 0</inkml:trace>
  <inkml:trace contextRef="#ctx0" brushRef="#br0" timeOffset="117921.3576">20001 8664 700 0,'2'-8'335'16,"1"-8"-117"-16,1 1-54 16,15 9-70-16,0 2-28 15,4 14-43-15,-1 2-18 16,-18 9 20-16,0 7 12 16,-16 2 11-16,1 5 2 0,-4 1-24 15,-5-5-9-15,10-5-4 16,-3-11 2-16,4-14 10 15,5-1-1-15,7-11-4 16,2 0-2-16,7-4-6 16,3 1 3-16,3 4-1 15,5 4-1-15,4 9-9 16,-3 8-2-16,-4 6 1 16,0 2 2-16,-3-1-19 0,-5-8-64 15</inkml:trace>
  <inkml:trace contextRef="#ctx0" brushRef="#br0" timeOffset="119510.3475">20834 8317 440 0,'-2'0'244'0,"-3"0"-55"16,16 3-74-16,7-2-27 15,15 3-31-15,3 0-10 0,5 2-30 16,8 2-5 0,-5 0-2-16,-3-3 1 15,-13-2-40-15,-9 4-62 0</inkml:trace>
  <inkml:trace contextRef="#ctx0" brushRef="#br0" timeOffset="119700.5279">20871 8468 285 0,'1'4'210'0,"13"6"76"15,5 3-62-15,10-1-34 32,9-3-12-32,6-3-57 15,2-3-36-15,-2 1-37 16,-8-2-12-16,-11 1-56 15,-8-3-155-15</inkml:trace>
  <inkml:trace contextRef="#ctx0" brushRef="#br0" timeOffset="120521.3445">14954 10361 553 0,'11'0'254'16,"17"-2"-90"-16,9-1-82 0,12 3-30 15,3-2-14 1,-3 0-18-16,1-2-22 16,-6 2-190-16</inkml:trace>
  <inkml:trace contextRef="#ctx0" brushRef="#br0" timeOffset="120705.3741">15043 10490 695 0,'10'2'283'0,"19"-2"-173"15,5 4-38-15,9-4-29 0,7-3-14 16,4-4-133-1</inkml:trace>
  <inkml:trace contextRef="#ctx0" brushRef="#br0" timeOffset="121071.6104">15774 10496 427 0,'6'-22'213'16,"7"-29"-57"-16,1-7-7 15,-1-3 0-15,-3 4-12 16,-2 11-13-16,-1 11 0 0,-2 18-4 15,-4 7-22-15,-1 19-40 16,-2 8-20-16,2 23-38 16,3 12 10-16,5 20 8 15,2 5 2-15,-1-3-1 16,-1-5-4-16,-4-15-4 16,0-8 0-16,2-13 2 15,1-7-11-15,4-11-126 16,3-8-122-16</inkml:trace>
  <inkml:trace contextRef="#ctx0" brushRef="#br0" timeOffset="121400.7693">16289 10327 866 0,'-12'-9'405'0,"-18"-7"-172"0,-2 7-60 15,0 9-90-15,4 10-29 16,9 14-44-16,3 10-10 16,10 10-11-16,4 8-1 15,3-1 4-15,6-2 2 0,13-3 2 16,6-7 3-16,11-9 3 16,4-6 5-16,4-18 8 15,4-8 5-15,0-17 8 16,-2-7 3-1,-8-9 27-15,-12-3 13 16,-18-7 11-16,-12-3 1 16,-25-6-26-16,-12-1-19 15,-14 14-25-15,0 6-9 0,6 19-4 0,13 8-66 16,14 9-265 0</inkml:trace>
  <inkml:trace contextRef="#ctx0" brushRef="#br0" timeOffset="122237.8505">16813 10727 647 0,'3'-2'298'0,"3"-4"-114"16,3-3-41-16,10-8-44 16,2-5-16-16,11-13-36 15,2-3-11-15,-2-8-9 16,-4-5 3-16,-14-5 16 16,-5-1 1-16,-17-5 0 15,-9 2 0-15,-10 8-14 16,-4 7-4-16,5 20-6 15,-1 8-9-15,1 14-20 16,-3 8-8-16,1 17-10 16,0 10 5-16,11 25 11 15,8 10 6-15,14 12 6 16,8 1-1-16,15-10-1 16,4-9 1-16,14-11 1 15,4-8 2-15,1-10 3 16,-4-9-14-16,-2-13-40 15,-9-5-22-15,-4-10-78 16,0-4-34-16,-4-9 10 0,2 0 22 16,-2-3 75-16,-5-2 52 15,-10 1 62-15,0 3 24 16,-12 0 30-16,0 4 13 16,-5 0-10-16,-7 0-8 15,-2 7-12-15,-5 0-11 0,-2 9-28 16,0 6-17-16,5 1-30 15,5 6-9-15,8 3-3 16,4 3 1-16,11 4 6 16,7 0 4-16,5-5 7 15,8-2 2-15,1-12 9 0,1-5 8 16,-2-9 18-16,-5-6 7 16,-12-5 22-16,-9-1 2 15,-15-1-6-15,-12-1-5 16,-13 2-26-16,-4 3-11 15,2 5-19-15,5 4 0 16,14 8-127-16,8 4-105 0</inkml:trace>
  <inkml:trace contextRef="#ctx0" brushRef="#br0" timeOffset="122712.867">17647 10674 292 0,'10'-8'220'0,"7"-9"47"15,-1-1-31-15,-7 0-44 16,-3 2-13-16,-6 0-37 16,-5 0-18-16,-6 1-24 0,-5 2-11 15,-5 4-22-15,0 1-13 16,-1 8-34-1,-1 3-14-15,7 5-17 16,5 6-7-16,5 4-3 0,7 3 3 16,5 1 6-16,3-1 5 15,5-6 7-15,1-7 1 0,5-5 5 32,1-3 1-32,1-6 1 15,-2 0-1-15,-6-2-1 0,-3 0-1 0,-1 3-6 16,2 5-4-1,4 8-6 1,0 7-1-16,2 14 0 0,0 3 3 16,-5 11 3-16,-5 2 3 15,-11 2 5 1,-8-1 4-16,-14-4 20 16,-7-6 7-16,-9-16 6 15,-3-3 4-15,6-19-13 16,6-5-5-16,9-14-13 0,7-8-25 15,10-2-88-15,9-4-80 16</inkml:trace>
  <inkml:trace contextRef="#ctx0" brushRef="#br0" timeOffset="123422.2084">17896 10994 610 0,'0'-6'311'15,"3"-4"-87"-15,7-1-76 16,5-4-67-16,5 3-20 16,3-2-31-16,-3-2-13 15,1 5-13-15,-6 1-3 0,-2 5 3 16,-5 5 4-16,-6 6 33 15,-2 3 10-15,-8 10 16 16,4 5 0-16,-3 1-23 16,0 3-7-16,7-4-22 15,0-4-6 1,7 0-6-16,2-2-1 0,5-3 4 16,-1-5 1-16,1-10-7 15,2-4-15-15,-1-6-45 0,-1-2-26 16,2-3-36-16,-1 0 6 15,-2 0 41 1,-1 5 25-16,-7 5 45 0,-2 0 10 16,-3 6 22-16,-3 0 10 0,2-1 20 15,0 0 4 1,0 0-11 0,1 7-10-16,2 4-13 0,19 30-5 15,-3-34 0 1,3-3 0-16,8 1 1 15,0-5 9-15,-2-8 18 0,-1 1 14 16,-10-8 18-16,-7 0 7 16,-10-4 11-16,-9-2-6 15,-17 1-8 1,-6 3-16-16,-8 10-34 0,2 1-16 16,7 5-33-16,9 7-73 0,16 2-524 15</inkml:trace>
  <inkml:trace contextRef="#ctx0" brushRef="#br0" timeOffset="124603.3284">19036 10021 494 0,'-21'8'307'0,"-19"6"-44"15,-16 20-61-15,-10 12-32 16,3 30-61-16,6 19-30 0,30 18-32 16,13 2-9-16,31-5-14 15,17-11-8 1,27-13-5-16,8-12 0 0,7-25 2 0,1-13-12 15,-2-29-92 1,-2-7-81-16</inkml:trace>
  <inkml:trace contextRef="#ctx0" brushRef="#br0" timeOffset="125063.6629">19388 10575 559 0,'-9'-2'327'0,"-8"-3"-33"16,-2-8-134-16,0-6-32 15,4-4-41-15,4-8-18 16,11-7-43-16,8 0-15 0,12 2 2 15,5 7 5-15,9 19 5 16,1 10 2-16,1 19-14 16,-5 9-2-16,-13 16 10 15,-8 4 8-15,-18 1 9 16,-4-1 0-16,-10-5-10 16,-6-4-5-16,-5-4-3 15,-2-7-1 1,-2-9 2-16,3-9-3 0,8-9-3 15,6-4-6-15,12-4-14 16,8-1-6-16,13 0-6 16,6 2 0-16,12 4 4 0,3 4 4 15,2 10 2 1,-3 3 2-16,-8 4 4 16,-1 1 3-16,-13-4 3 0,3-4 4 15,-6-8-87 1,0-5-112-16</inkml:trace>
  <inkml:trace contextRef="#ctx0" brushRef="#br0" timeOffset="125229.796">19739 10670 825 0,'0'0'463'0,"-2"-3"-69"0,0 2-195 0,1 0-129 15,0 0-34-15,0 0-60 16,1 0-80-16</inkml:trace>
  <inkml:trace contextRef="#ctx0" brushRef="#br0" timeOffset="125559.2378">19967 10666 571 0,'6'-15'311'16,"-1"-10"-55"-16,5-7-105 16,-2 1-12-16,-1-11-30 15,0-1-14-15,-6-5-30 16,-1 0-8-16,4 15-4 15,-4 9 1-15,0 22-26 16,1 10-6-16,-3 24-16 16,6 8-7-16,5 19 9 15,-2 2 3-15,5-2-1 16,-2-1 1-16,-5-10-2 0,3-6 2 16,1-9-19-16,1-9-65 15,3-16-423-15</inkml:trace>
  <inkml:trace contextRef="#ctx0" brushRef="#br0" timeOffset="125898.7803">20406 10457 966 0,'-7'-6'419'0,"-14"-9"-218"15,3 8-54-15,-9 8-76 16,1 6-25-16,1 13-39 16,0 6-8-16,8 7-8 15,4 4 0-15,16 7 2 0,11-3 1 16,12-2 3-16,5-6 2 16,8-10 5-16,3-8 4 15,-2-16 6-15,2-7 7 16,-4-15 22-16,-7-5 20 15,-11-4 41-15,-14-1 14 16,-19-3 1-16,-13 1-16 0,-8 1-47 16,4 1-20-16,0 5-32 15,9 8-24-15,5 8-145 16,0 4-150-16</inkml:trace>
  <inkml:trace contextRef="#ctx0" brushRef="#br0" timeOffset="126323.413">20504 10218 844 0,'-1'-2'365'0,"4"-1"-205"0,4 2-39 16,-7 0-52-16,23 1-18 15,49 3-18-15,-19 0-8 16,6-2-12-16,-4-1-28 15,-4-6-271-15</inkml:trace>
  <inkml:trace contextRef="#ctx0" brushRef="#br0" timeOffset="126695.4066">20910 10016 574 0,'1'-1'330'16,"9"1"-28"-16,3 1-157 0,7 0-22 15,10 2-49 1,-4-5-23-16,9-3-26 0,-4-6-5 16,-3-5-3-16,-3 0-1 15,-12 1 0-15,-5 0-1 0,-8 5-2 16,0 4-4-1,-6 2-12-15,-1 7-5 16,-2 9-1-16,-3 9 4 16,1 13 9-16,2 5 3 15,6 5-2 1,3-1-1-16,7 2-2 0,5-1 0 0,-1-8 3 16,1-5 1-16,-2-12 3 15,-4-7 1 1,0-10-65-16,-4-4-82 0</inkml:trace>
  <inkml:trace contextRef="#ctx0" brushRef="#br0" timeOffset="126843.8517">20976 10134 418 0,'0'0'290'0,"2"0"14"15,7 3-103-15,13-3-92 16,8-1-28-16,13-1-26 0,3-3-25 15,2 3-44-15,-4 2-82 16</inkml:trace>
  <inkml:trace contextRef="#ctx0" brushRef="#br0" timeOffset="127121.3797">21459 10000 1570 0,'0'0'40'0,"-1"6"-13"15,-2 6 44-15,7 9-21 0,0 11-3 16,2 3 2-16,1 4-9 15,-1-1-7-15,1-4-10 16,1-5-5-16,-3-9 16 16,0-4-60-16,4-11-282 15</inkml:trace>
  <inkml:trace contextRef="#ctx0" brushRef="#br0" timeOffset="127382.2309">21366 10149 637 0,'-2'0'363'16,"1"0"-60"-16,2 2-109 15,-1-2-73-15,0 0-22 16,23 1-21-16,36 1-14 0,-23-2-30 16,-1 0-14-16,2 0-47 15,-3 4-81-15</inkml:trace>
  <inkml:trace contextRef="#ctx0" brushRef="#br0" timeOffset="127726.2697">21730 10194 595 0,'9'-7'247'0,"10"-7"-141"16,-1-7-12-16,-3 3 3 0,-3-2 8 0,-5 1 13 16,1 0-1-1,-2 6-5 1,-1 3-2-16,-5 7-18 16,0 1-19-16,-4 9-33 0,1 7-15 15,4 10-15-15,1 7 3 16,8 2 0-16,0 0-1 15,-3-5-3 1,3-2 1-16,-1-6-35 0,-2-6-73 0</inkml:trace>
  <inkml:trace contextRef="#ctx0" brushRef="#br0" timeOffset="128107.2331">22025 10160 934 0,'0'-11'389'0,"0"-10"-220"16,8 0-41-16,6 2-35 15,6 8-7-15,6 10-30 16,0 6-17-16,1 12-28 15,-4 3-8-15,-12 6 14 16,-5 3 8-16,-17-1 11 0,-11 0 0 16,-5 0-11-1,-4-5-4-15,6-9-1 16,5-7 2-16,10-8 1 16,5-4-6-16,11-3-9 0,5 1-2 15,7 4 5-15,4 0 5 16,3 7 4-16,1 2-4 15,-1 4-9-15,-2 3-3 16,-8-8-94-16,7 7-160 16</inkml:trace>
  <inkml:trace contextRef="#ctx0" brushRef="#br0" timeOffset="128572.6488">22375 9925 619 0,'9'4'349'16,"8"4"-43"-16,17 23-163 15,10 15-30 1,8 23-29-16,8 14-8 0,-16 23-4 16,-14 6 0-1,-35 4 2-15,-26 1-4 16,-31-9-9-16,-8-5 3 0,6-18-8 16,7-16-4-1,22-28-14-15,6-13-8 0,14-18-109 16,3-3-95-16</inkml:trace>
  <inkml:trace contextRef="#ctx0" brushRef="#br0" timeOffset="129528.7411">14694 12202 832 0,'9'2'311'0,"20"-1"-229"16,11 3-17-16,21-2-14 15,5 0-12-15,2 1-20 16,-7-3-5-16,-15 0-71 0,-12-3-122 16</inkml:trace>
  <inkml:trace contextRef="#ctx0" brushRef="#br0" timeOffset="129685.4434">14742 12337 706 0,'12'3'306'0,"19"3"-141"16,7 2-58-16,17 0-34 15,7-1-16-15,2-3-25 16,-2-2-104-16</inkml:trace>
  <inkml:trace contextRef="#ctx0" brushRef="#br0" timeOffset="130097.3681">15559 12307 543 0,'15'-17'251'0,"11"-12"-111"0,3-6-27 15,-3 1-4 1,-4-1-16-16,-7 0-6 0,-6 7-13 16,-2 5 3-16,-3 11 13 15,-3 9-10-15,-6 9-22 16,-2 8-12-16,1 21-25 16,4 10 3-1,9 21 1-15,5 5-4 16,5 5-5-16,-1-3-5 0,-3-18 0 15,1-4 2-15,-5-22-54 16,2-6-79-16</inkml:trace>
  <inkml:trace contextRef="#ctx0" brushRef="#br0" timeOffset="130473.397">16159 12210 566 0,'-12'-5'337'31,"-3"-5"-37"-31,-9 9-156 0,0 3-38 0,0 10-57 16,-7 6-16-1,4 12-30 1,3 6-7-16,5 13-5 0,10 9-3 15,14 3 5-15,9-4 4 16,15-9 7-16,1-11 9 0,8-14 8 16,8-7 3-16,1-16 3 15,6-11-1 1,-6-16 2-16,-6-5-1 16,-15-6 48-16,-13-4 14 15,-20-3 16-15,-13-3 6 16,-18-2-50-16,-4 5-17 15,0 9-27-15,7 4-10 0,12 14-85 16,13 5-109-16</inkml:trace>
  <inkml:trace contextRef="#ctx0" brushRef="#br0" timeOffset="131307.7294">16590 12698 729 0,'0'2'337'16,"2"-1"-122"-16,5-5-31 0,8-11-54 15,8-11-28-15,12-12-58 16,6-3-14-16,0-14-13 15,-4-4 0-15,-14-7 7 0,-9-5 3 16,-19 0 2 0,-8 6-2-16,-12 8 0 0,-3 10-3 15,-1 17-3 1,3 8-4-16,1 15-21 0,0 3-5 16,7 18-19-1,4 10-6-15,7 18 16 16,4 12 5-16,7 15 17 15,6 6 8-15,13 6-4 0,10 0-2 0,7-19-1 16,5-9 2 0,10-17-12-1,-2-11-19-15,5-11-41 0,-2-5-9 16,-11-13-27 0,-3-4-3-16,-12-7 29 0,-2-3 11 0,-12 0 44 15,-3-1 25 1,-10 0 46-16,-4 1 14 0,-8 1 18 15,-3 2 3-15,-5 5-28 16,1 1-14-16,0 11-27 16,0 1-13-16,5 10-16 15,5 4-4-15,9 5 1 0,1 1 2 16,17 4 8 0,-2-8 4-16,11-4 4 15,0-6 3-15,2-9 5 16,0 0 6-16,-5-9 12 15,-4-1 6-15,-13-8 12 0,-5-1 4 16,-15-3-6 0,-10-3-2-16,-17 0-17 15,-5-1-7-15,4 5-12 16,7 3-5-16,16 12-13 16,7 4-43-16,9 9-125 15,3 8-126-15</inkml:trace>
  <inkml:trace contextRef="#ctx0" brushRef="#br0" timeOffset="131806.2817">17576 12638 499 0,'3'-6'297'16,"8"-6"-27"-16,0 3-35 0,-6-5-64 15,1 3-31-15,-2-2-50 16,-3-1-17-16,-8-3-24 16,-1 4-10-16,-7 0-13 15,-2 0-6 1,-5 7-11-16,0 1-6 0,0 14-12 16,-3 1-7-16,10 8-6 15,0 2 2-15,8-2 8 16,8 0 5-16,7-4 8 15,6-2 4-15,2-6 3 16,0-3 1-16,1-4 1 0,-5-2-4 16,2 1-3-16,0 2-3 15,1 5-3 1,6 6-2-16,1 11 0 0,2 6-2 16,1 10 0-1,-3 7 1-15,-10 6 3 0,-10-1 8 16,-18 3 21-16,-11-3 7 15,-9-11 10-15,-5-5-2 16,-2-19-7 0,3-7-4-16,2-15-4 0,6-9-5 15,11-9-14-15,7-5-7 16,16-1-14-16,9 1-11 0,13 9-24 16,5 2-21-16,2 9-84 15,1 7-79-15</inkml:trace>
  <inkml:trace contextRef="#ctx0" brushRef="#br0" timeOffset="132096.1124">17767 12976 490 0,'6'0'288'16,"1"-4"-60"-16,8-4-77 0,0-1-35 15,1-5-56-15,0-1-17 16,-1-2-17-16,-2 2 6 16,-3 2 19-1,-2 5 9-15,-3 4 0 0,-3 4-3 16,2 11-11 0,-3 5-4-16,1 9-1 15,3 5-4-15,-4 3-14 16,1-6-4-16,2 1-10 15,-3-7-1-15,5-4-39 16,4 0-57-16,0-11-238 16</inkml:trace>
  <inkml:trace contextRef="#ctx0" brushRef="#br0" timeOffset="132367.8755">18066 12972 600 0,'-7'2'359'0,"-4"3"-2"15,3 3-226-15,0 1-36 16,7 7-43-16,4 1-10 16,2-1-6-16,7 3 0 15,2-4 11-15,2-1 4 16,8-8 10-16,0-6-1 16,4-6 5-16,-2-4 0 0,-5-5-16 15,-4-3 3-15,-11 3 15 31,-7-1 1-31,-19 4 0 0,-10 1-8 0,-5 4-37 16,-4 2-15-16,11 2-56 16,8 0-77-16</inkml:trace>
  <inkml:trace contextRef="#ctx0" brushRef="#br0" timeOffset="133323.3759">18698 12046 683 0,'-22'20'310'0,"-22"27"-137"15,6 17-46-15,15 29-46 0,10 7-10 16,18 4-18 0,14-5-16-16,18-19-18 15,8-12 8-15,17-22-111 16,3-9-131-16</inkml:trace>
  <inkml:trace contextRef="#ctx0" brushRef="#br0" timeOffset="133736.077">19062 12337 675 0,'-1'-20'299'15,"0"-17"-135"-15,5 10-38 16,16 2-11-16,5 12-9 16,12 14-22-16,2 8-4 15,0 15-30-15,-5 11-1 16,-24 11 18-16,-9 4 2 0,-25 6-4 15,-10-3-9-15,-14-7-30 16,-2-3-6-16,7-16-5 16,3-6 1-16,8-14-2 15,7-7-14-15,12-6-22 16,8-2-12-16,12-1-5 16,10-1 7-16,9 0 14 15,8 5 7-15,7 2 3 16,5 5 1-16,-2 7 2 15,-3 2 1-15,-8 5 2 16,-6 3 2-16,-10-6 5 16,0-3-19-16,-8-7-204 15</inkml:trace>
  <inkml:trace contextRef="#ctx0" brushRef="#br0" timeOffset="133908.4641">19499 12554 1222 0,'0'-3'520'16,"1"0"-300"-16,2 2-78 15,-3 0-96-15,0-1-26 0,0 1-149 16,0 0-224-16</inkml:trace>
  <inkml:trace contextRef="#ctx0" brushRef="#br0" timeOffset="134197.6646">19844 12563 678 0,'9'-15'307'15,"8"-16"-121"1,0-7-5-16,-4-7-19 0,-4-3-23 15,-3 3-48-15,-4 4-11 0,-2 14-5 16,1 10 1 0,-2 13-11-1,0 4-18-15,1 9-30 0,-3 7-11 0,-1 15 0 16,2 8 4 0,3 15 1-1,4 4-1-15,0-1-3 16,4-6-2-16,-3-10-15 15,0-5-35-15,3-9-172 16</inkml:trace>
  <inkml:trace contextRef="#ctx0" brushRef="#br0" timeOffset="134574.4218">20338 12351 1029 0,'-15'-6'437'0,"-22"-7"-247"15,0 6-52-15,5 12-79 16,0 6-24-16,9 16-30 16,1 6-5-16,10 15-3 15,7 1 1-15,11 1 0 16,14-1 0-16,13-11 4 15,9-2 5-15,10-12 6 16,4-6 3-16,-1-13 8 16,-9-8 5-16,-16-17 20 0,-5-5 14 15,-18-8 16 1,-4-2 6-16,-11-5-6 16,-15-3-14-16,-11-7-25 0,-7 1-13 15,-3 7-25 1,8 8-26-16,6 12-130 15,9 5-147-15</inkml:trace>
  <inkml:trace contextRef="#ctx0" brushRef="#br0" timeOffset="135164.5771">20704 11992 541 0,'6'-4'298'0,"4"-1"-52"0,-2 0-40 15,-7 1-80-15,-1-1-36 16,-8 0-58-16,-3 3-18 16,-5 1-12-16,-3 1-2 0,0 3-1 15,-3 1-3 1,2 4-4-1,0 1-3-15,4 7 13 0,1 3 5 16,2 0 12-16,2 3 8 16,4-7-7-16,1 1 1 15,5-6-4 1,2-3 1-16,4-6 14 0,0-5 1 16,12-1-2-16,1 0-7 15,11-1-23-15,7 6-3 16,7 7-3-16,5 3 1 15,-5 8 4-15,-3 0 5 0,-16 2 16 16,-11-1 21-16,-19 1 32 16,-12-3 7-16,-18-4-4 15,-6-6-16-15,-4-11-29 16,2-1-11-16,14-5-67 16,6 1-59-16,19 7-432 15</inkml:trace>
  <inkml:trace contextRef="#ctx0" brushRef="#br0" timeOffset="135632.643">21067 12062 908 0,'3'0'416'16,"14"14"-178"-16,4 13-53 16,13 28-62-16,6 22-7 0,1 32-32 31,0 3-5-31,-18 1-18 15,-15-4-8-15,-31-12-1 16,-13 1-5-16,-15-16-13 16,-3-19-5-16,6-27-7 0,6-12 9 15,9-18-119 1,10 0-102-16</inkml:trace>
  <inkml:trace contextRef="#ctx0" brushRef="#br0" timeOffset="138126.232">1705 14826 842 0,'15'-1'319'0,"19"-3"-241"0,9 1-29 16,13 2-16-16,0-3-13 16,1 3-34-1,-5 1-86-15</inkml:trace>
  <inkml:trace contextRef="#ctx0" brushRef="#br0" timeOffset="138312.6038">1746 14985 603 0,'-1'1'306'16,"5"4"-56"-16,11-5-57 0,18 0-64 16,11 1-16-16,12-2-53 15,-3 2-27-15,-4 1-20 16,-7-2 1-16,-14-3-280 15</inkml:trace>
  <inkml:trace contextRef="#ctx0" brushRef="#br0" timeOffset="138906.5395">2602 14969 504 0,'-3'6'307'15,"-7"3"-23"-15,4-5-107 0,5-4-26 16,8-13-62-16,6-9-31 0,10-12-42 31,0-1-4-31,1-10-2 0,1 2 0 16,-6 6 3 0,-2 0-1-16,-9 19 13 0,-4 3 10 15,-4 14 6 1,-2 5-2-16,-3 19-11 15,0 12-9-15,5 22-5 16,3 9 3-16,9 9-3 0,1-3-2 16,-2-7-2-1,0-2 1-15,4-18-33 16,3-7-37-16,1-22-117 0,4-9-146 16</inkml:trace>
  <inkml:trace contextRef="#ctx0" brushRef="#br0" timeOffset="139239.8203">3226 14728 883 0,'-13'2'401'0,"-19"6"-186"16,3 5-52-16,0 8-73 15,3 5-32-15,7 11-41 16,9 5-11-16,8 8-6 15,4 3-5-15,13-2-2 16,0-1 3-16,10-7 4 16,8-7 1-16,7-14 8 15,6-10 3-15,7-24 6 16,1-10 4-16,-5-15 5 16,-7-6 2-16,-18-2 24 15,-12-4 20-15,-19 1 23 0,-19 0 4 16,-25 3-25-1,-3 10-25-15,-8 14-34 0,7 6-13 16,23 14-2 0,1-1-69-16,22 2-215 15</inkml:trace>
  <inkml:trace contextRef="#ctx0" brushRef="#br0" timeOffset="139640.5802">3587 15248 690 0,'-2'13'311'0,"0"10"-126"15,7-7-25-15,15-14-27 0,4-7-13 16,9-14-36-16,4-11-16 15,-1-14-26 1,-1-4-10-16,-4-4-10 0,-6-2-1 16,-7 1 0-16,-7-1 0 15,-19-4 0-15,-10 0 0 16,-13 3-2-16,-6 4-1 16,-3 15-3-1,2 11-2-15,5 20-12 16,3 5-9-16,11 20-24 0,8 9 1 0,11 19 13 15,14 11 10 1,17 11 20-16,9 3 0 16,7-9-3-1,3-4-3-15,2-9 3 0,-7-7 17 16,-5-6-185-16</inkml:trace>
  <inkml:trace contextRef="#ctx0" brushRef="#br0" timeOffset="140688.6701">4179 15084 817 0,'-12'-3'349'0,"-16"0"-208"16,4 3-46-16,9 15-66 15,0 3-20-15,11 6-15 16,2 1-1-16,7 4 6 15,11-1 2-15,12-6 8 16,5-7 4-16,7-14 15 16,0-7 21-16,-9-12 45 15,-4-7 14-15,-14-1 9 16,-7-1-10-16,-14-2-26 0,-7 8-17 16,-7 3-27-1,-3 4-15-15,4 10-67 16,6-1-73-16</inkml:trace>
  <inkml:trace contextRef="#ctx0" brushRef="#br0" timeOffset="141255.6552">4550 15224 548 0,'2'-6'290'15,"5"-5"-97"-15,2 1-69 16,3-4-31-16,0 2-51 0,-3-1-14 16,-4-2 0-16,-4 1 6 15,-4-1 13-15,-5 5 5 16,-10-4 5-1,-6 7-6-15,-1 7-19 0,-3 1-11 16,6 15-23-16,1 2-10 16,9 3-7-16,6 5 1 0,8-1 2 15,10 2 5 1,2-7 8-16,1-3 3 0,3-8 4 31,1-8 1-31,-1-6 2 0,-1-3 2 16,-6-2 0-16,-1 0 0 0,-9 1 0 15,0 4-1 1,-1 5-3-16,0 2 8 16,0-2 7-16,2 6 4 0,8 24 6 15,14 46-6-15,-10-25-1 16,-5 7 19-16,-10 3 18 0,-9-1 8 16,-13 0 7-16,-7-5-18 15,-3-14-10-15,3-9-2 16,-2-25 9-16,-1-9 0 15,-1-18-10 1,4-5-11-16,12-4-29 0,9-2-5 16,12 1-75-1,0 1-53-15,9 5-324 16</inkml:trace>
  <inkml:trace contextRef="#ctx0" brushRef="#br0" timeOffset="142858.0019">23117 3764 337 0,'3'-7'225'0,"2"-15"9"15,1 0-49-15,0-4-55 16,0 1-20-16,0 7-13 16,-3 4-4-16,1 11-23 15,-2 4-9-15,-2 9-29 0,2 9-13 16,-1 11-3-16,4 3-1 15,1 7-3-15,0 1 0 16,-1-4 2-16,1-3 21 16,-2-13-149-16,-3-9-230 15</inkml:trace>
  <inkml:trace contextRef="#ctx0" brushRef="#br0" timeOffset="143238.3371">23198 3587 593 0,'-19'-2'315'16,"-16"-1"-81"-16,-2 5-126 16,-1 7-45-16,2 11-24 15,0 3-8-15,10 12-11 16,7 3-12-16,13 9-15 15,6 3-4-15,13 4 3 0,6-2 3 16,16-7 10-16,6-7 9 16,17-20 11-16,10-9 3 15,3-19 3-15,-1-12 1 16,-16-16 34 0,-12-12 11-16,-14-9 25 0,-7-3 15 15,-22 2-17-15,-11 9-10 16,-22 11-35-16,-10 13-25 15,-14 16-33-15,-9 8-9 16,0 11-112-16,2 2-119 16</inkml:trace>
  <inkml:trace contextRef="#ctx0" brushRef="#br0" timeOffset="143909.6023">22900 4508 514 0,'-4'-7'258'0,"7"-10"-84"15,4-4-50-15,9-7-46 16,8 3 1-16,2 5-6 16,6 10-7-16,-1 14-20 15,-4 4-19-15,-6 14-14 16,-8 4 5-16,-14 4 9 16,-12 4 2-16,-15-1 2 15,-3-2-3-15,-6-9-7 16,4-4-1-16,7-12-15 15,6-4-8-15,14-4-17 0,1-5-8 16,10 5 3 0,9-1 2-16,7 4 9 0,7 5 5 15,7 3 7-15,-2-1 2 16,3-1 25-16,0 3-77 16</inkml:trace>
  <inkml:trace contextRef="#ctx0" brushRef="#br0" timeOffset="144265.3646">22995 4237 732 0,'-16'0'348'16,"-16"-3"-157"-16,2 9-100 15,-2 3-28-15,-1 15-51 16,-1 6-12-16,2 17-2 0,7 7 3 16,13 5 3-16,12 2 0 15,22-2 2-15,3-4-4 0,11-4 2 32,4-9 3-32,13-16 9 15,11-12 3-15,10-27 9 16,5-14 4-16,-13-21 7 0,-10-9 1 15,-20-6 34-15,-15 1 24 16,-28 4 38-16,-20 7 6 16,-34 12-39-1,-10 8-32-15,-9 16-59 16,10 6-33-16,21 7-148 0</inkml:trace>
  <inkml:trace contextRef="#ctx0" brushRef="#br0" timeOffset="146302.4218">1815 14400 170 0,'0'0'163'0,"0"3"33"16,-1-3-25-16,1-1-13 15,0-1-26-15,1-3-25 16,12-24-27-16,13-29-8 15,-11 28-10-15,-1 5 6 16,-5 5 9-16,-1 9 1 16,-7 8-16-16,-1 8-8 15,0 16-10-15,0 7-8 0,0 11-7 16,2 2-7 0,3 2-12-16,0-6-3 15,2-10-8-15,1-5-53 16</inkml:trace>
  <inkml:trace contextRef="#ctx0" brushRef="#br0" timeOffset="146682.9649">1837 14092 838 0,'-24'3'362'0,"-28"10"-206"0,1 5-53 16,11 14-73-16,4 9-20 15,14 15-15-15,11 6-3 0,12 4 2 16,16 6 0 0,14-7 1-16,4-2 3 15,12-13 7-15,5-8 3 0,19-24 7 31,11-13 1-31,2-27 4 0,-5-14 2 16,-20-20 42-16,-13-8 15 16,-24-9 44-16,-16-3 22 15,-27-3-3-15,-20 1-7 16,-28 12-45-16,-16 10-30 0,-9 27-46 16,3 11-14-16,20 9-54 15,20 11-70-15</inkml:trace>
  <inkml:trace contextRef="#ctx0" brushRef="#br0" timeOffset="148433.0779">5046 15088 535 0,'-13'-14'258'16,"-9"-14"-124"-16,4-9-32 15,17-3-55 1,8 6-26-16,14 2 19 0,7 7 11 16,8 7 8-16,3 7 4 0,-1 17-18 15,0 10-4-15,-13 13 19 16,-7 9 7-16,-20 6 2 16,-7 4-7-16,-23 5-22 15,-8 0-9-15,-5-5-10 16,-3-4 1-1,12-14-1-15,6-8-4 16,10-12-5-16,1-5-6 16,16-5-12-16,4-6-4 0,14-6-7 15,9-1-2-15,9 0 4 0,7 2 1 0,6 10 14 16,0 3 9 0,-6 9 8-16,-2 3 5 15,-9-1-5 1,-1-2-6-16,-3-8-227 15</inkml:trace>
  <inkml:trace contextRef="#ctx0" brushRef="#br0" timeOffset="148791.4936">6026 14863 681 0,'0'-3'392'0,"0"2"-67"15,-2 6-95-15,1-5-89 16,0 28-39-16,2 45-31 16,2-21-10-16,5 8-25 15,-5-1-5-15,4-2-11 16,-2-6-3-16,1-16-34 16,1-9-57-16,-6-14-210 15</inkml:trace>
  <inkml:trace contextRef="#ctx0" brushRef="#br0" timeOffset="148953.1763">5845 15086 948 0,'12'-3'398'0,"22"0"-198"16,8-3-71-1,16 2-37-15,3-1-19 16,3 0-39-16,-3-3 13 15,-8 8-177-15</inkml:trace>
  <inkml:trace contextRef="#ctx0" brushRef="#br0" timeOffset="149456.9222">6824 15129 682 0,'1'0'258'0,"4"-1"-136"0,2-5-14 16,10-10 3-16,3-7-7 15,7-13-61-15,1-5-12 16,-1-5-9-16,-1 0-2 15,-5 1 5-15,-2 4 8 16,-8 11 5-16,-4 5-2 16,-6 14-12-16,-1 7-8 15,-2 7-4-15,-1 10 1 0,2 22 8 16,0 10-1-16,2 19-2 16,4 10-3-16,1 3-6 15,2 0 2-15,7-11 3 16,-2-8-27-16,9-23-108 15,-4-18-99-15</inkml:trace>
  <inkml:trace contextRef="#ctx0" brushRef="#br0" timeOffset="149766.903">7482 14806 502 0,'-8'-9'370'0,"-5"-7"7"16,-8 17-147-16,-5 8-54 15,1 17-90-15,2 6-27 16,1 12-30-16,7 3-8 16,6 13-10-16,7 1-4 15,13 4-7-15,6-1 0 16,11-13 0-16,1-7 3 16,8-25 7-16,7-11 3 15,4-25 9-15,4-12 2 0,-3-19 4 16,-6-5 3-16,-15-6 2 15,-11-2 6-15,-28 4 3 16,-16 1 0 0,-23 6-13-16,-5 9-11 0,3 18-20 15,6 7-8 1,20 16-91-16,7 1-94 0</inkml:trace>
  <inkml:trace contextRef="#ctx0" brushRef="#br0" timeOffset="150134.7269">7866 15240 728 0,'8'7'338'15,"7"5"-156"-15,5-13-52 0,5-8-14 0,9-19-44 16,0-10-22-16,6-9-24 15,-7-5-4-15,-6-6-4 16,-4 2 1 0,-16-9 4-16,-5 2 0 0,-15 0 0 15,-6-3-1 1,-8 16-4-16,1 10 0 16,-6 28-3-16,1 18 2 15,9 27-9-15,3 9-4 16,14 20-1-16,10 9 2 15,10 11 9-15,4 1 5 16,14-3 4-16,2-6-2 16,7-16-2-16,6-6-1 0,3-20-18 15,-1-10-75 1</inkml:trace>
  <inkml:trace contextRef="#ctx0" brushRef="#br0" timeOffset="150584.0784">8641 15204 407 0,'2'-9'236'15,"3"-12"-16"-15,-2-2-31 0,-9 0-10 16,-11 2 8-1,-10 4-9-15,-9 7-12 0,-7 4-50 16,3 1-30-16,5 13-43 16,8 0-20-16,12 10-23 15,4 1-5-15,11 0-4 16,8 3 6-16,13-10 6 16,7-4 3-16,9-10 5 15,-3-7 2-15,-7-3 11 16,-9 3-32-16,-18 0-128 0,-3 10-150 15</inkml:trace>
  <inkml:trace contextRef="#ctx0" brushRef="#br0" timeOffset="151089.4144">8920 15196 530 0,'5'-8'279'15,"2"-9"-68"-15,1 0-32 0,-1-3-61 16,-3 2-20-16,-8 3-23 16,-4 2 4-16,-13 0 3 15,-2 3 2-15,-4 6-18 0,3 4-21 31,2 10-34-31,4 2-16 16,8 1-15-16,6 3-4 0,5-2 7 0,5-3 4 16,1 2 9-1,-2-4 4-15,9-7 3 16,-3 0 1-16,1-1-2 16,4 3-2-16,-4 11-6 15,4 6-2-15,1 10-1 16,4 6-1-16,1 11 4 15,-2 6 0-15,-11 2 7 16,-8-2 15-16,-18-4 25 16,-6-4 10-16,-8-7 7 15,-1-6-3-15,1-18-6 16,1-13 7-16,1-21 2 16,4-11-10-16,11-7-21 15,10 2-18-15,12 2-17 16,8 9-5-16,6 10 8 15,-4 2-49-15,8 12-138 16,-6 0-212-16</inkml:trace>
  <inkml:trace contextRef="#ctx0" brushRef="#br0" timeOffset="151348.8832">9008 15644 600 0,'7'2'283'0,"5"0"-119"16,6-4-32-16,5-10-49 16,1-4-9-16,1-7-13 15,1 2 7-15,-6 0 20 16,-4 6 5-16,-3 10 14 16,-4 1-10-16,-2 11-17 15,0 3-12-15,-1 12-19 16,-4 7-8-16,2 7-19 0,2 4-8 15,-3-4-13-15,3-5-49 16,1-12-189 0</inkml:trace>
  <inkml:trace contextRef="#ctx0" brushRef="#br0" timeOffset="151658.0126">9416 15608 709 0,'-8'-4'424'16,"-7"4"-75"-1,-1 0-141-15,3 9-57 0,4 7-88 16,-2 1-31-16,8 8-23 16,1 1-4-16,2 1-5 15,2 2 1-15,6-6-1 16,0-5 0-16,8-8 4 15,6-8 5-15,2-14 10 0,2-6 5 16,-7-12 4-16,-3-2 9 16,-10-3 15-1,-5 0-4-15,-11 9-6 16,-5 5-14-16,-8 12-117 16,1 3-84-16</inkml:trace>
  <inkml:trace contextRef="#ctx0" brushRef="#br0" timeOffset="152234.6121">9623 15098 335 0,'-2'3'181'0,"2"-3"-11"16,6-4-43-16,-6 3-12 15,12-21-2-15,48-50 1 16,-26 28 5-16,-4-2 0 16,-6-1-3-16,-10 8-33 0,-1 7-8 15,-9 11-9-15,0 10-3 16,-7 14-15-16,-1 8-9 16,-2 25-20-16,5 9-6 15,2 20 6-15,2 3 0 0,4 8-4 16,-1 0-2-16,3-8-3 15,4-5 3-15,4-25-71 16,4-11-69-16</inkml:trace>
  <inkml:trace contextRef="#ctx0" brushRef="#br0" timeOffset="152571.5141">10285 14896 809 0,'-15'0'428'16,"-7"0"-126"-16,-5 9-140 15,-2 8-49-15,6 7-72 0,0 0-21 16,12 9-20-16,8 7-1 16,14 9-3-16,9 5 1 0,11-1 0 15,2-2 2 1,3-20 4-1,0-8 3-15,8-20 6 0,1-14 2 16,2-18 7-16,-3-9 3 16,-10-11 5-16,-9-1 4 15,-21 4 33-15,-8 0 5 16,-28 10 3-16,-4 2-5 16,-12 3-43-16,1 10-15 0,10 8-13 15,5 6-45 1,12 10-157-16</inkml:trace>
  <inkml:trace contextRef="#ctx0" brushRef="#br0" timeOffset="153318.1061">10788 14459 560 0,'0'-2'323'0,"2"-7"-58"15,-1 3-58-15,-4-1-103 16,-5 0-40-16,-3 7-46 16,-5-3-10-16,-3 3-7 15,0 1-1-15,-4 1-4 16,3 2-2-16,2 4-3 15,3 3-1-15,0 3 4 16,2 3 1-16,3 1-1 16,-2-5 0-16,6 4 4 15,1-6 3-15,5-2 7 0,0 1 1 16,3-8 4-16,3-2-1 16,5-2 6-16,3-3 1 15,8-2 0-15,4 4 0 16,5 1-7-16,0 4-1 15,2 5-7-15,1 3 0 16,-5 6 2-16,-4 2 10 16,-10 9 32-16,-11 1 18 15,-13 2 24-15,-11 1 7 16,-8-7-16-16,-2-4-13 16,-6-15-19-16,3-5-17 15,-2-8-30-15,5-7-45 16,12-1-125-16,9 0-208 15</inkml:trace>
  <inkml:trace contextRef="#ctx0" brushRef="#br0" timeOffset="153860.8027">11478 15077 554 0,'-1'0'337'0,"1"1"-23"16,2-1-101-16,-2 0-96 15,20 0-29-15,58 6-34 16,-20 1-23-16,1-2-13 15,0 2-4-15,-7-1-3 0,-4-1 0 16,-1 0-35-16,-4-4-63 16,-11-1-279-16</inkml:trace>
  <inkml:trace contextRef="#ctx0" brushRef="#br0" timeOffset="154114.2054">11498 15303 560 0,'5'0'332'16,"4"-1"-43"-16,18-1-84 15,14-1-24-15,12 0-47 16,1 2-32-16,2 1-39 15,-5 1-15-15,-2-1-21 16,-4 1-8-16,-13-1-121 16,-6-6-381-16</inkml:trace>
  <inkml:trace contextRef="#ctx0" brushRef="#br0" timeOffset="154599.4406">11724 14643 346 0,'-14'-5'241'16,"-11"-5"-9"0,4-7-84-16,7-6-29 0,14-1-51 15,12 2 0-15,10 4 24 16,1 5 10-16,5 11 10 15,-2 5-12-15,-3 12-27 16,-5 6-4-16,-18 6-2 16,0 4-5-16,-12 0-15 15,-2 6-9-15,-2-5-17 16,-4-4-5-16,8-8-5 16,0-8-3-16,8-7-8 15,7-4 0-15,5-1-2 16,8 0 1-16,8 0 2 15,1 1 0-15,5 2-13 16,0 0-24-16,-1-3-90 16,-1-3-91-16</inkml:trace>
  <inkml:trace contextRef="#ctx0" brushRef="#br0" timeOffset="154936.736">11856 14398 552 0,'-20'-13'374'15,"-15"-5"-14"-15,5 8-161 16,-1 6-41-16,0 13-93 16,-5 8-26-16,0 13-29 15,5 6-2-15,8 11 11 16,9 2 5-16,14 4 5 16,6 6 0-16,18 2-10 15,5-1-5-15,8-8-4 16,5-11 0-16,6-23 3 15,7-11 1-15,6-22 2 16,4-15 1-16,-4-15 0 0,-9-8 2 16,-16-8 5-16,-19 2 3 15,-34-1 1-15,-18 0 3 16,-26 5 1-16,-10 0-6 16,3 20-9-16,10 7-9 15,13 20-35 1,13 8-58-16</inkml:trace>
  <inkml:trace contextRef="#ctx0" brushRef="#br0" timeOffset="156334.6312">12676 15167 517 0,'0'6'238'16,"0"4"-99"-16,2-3-4 16,9-10-14-16,3-12-17 0,9-13-33 15,6-7-19 1,4-12-33-16,2 2 11 0,-7-2 15 15,-5 2 7-15,-12 12 19 16,-7 5-3-16,-4 13 1 16,-5 11-8-16,-6 18-16 15,-1 11-11-15,-3 16-21 16,3 10 2-16,6 16-5 16,6 4-2-16,8 5-3 15,5-2 0-15,7-15-7 16,4-11-37-16,5-20-100 15,4-10-86-15</inkml:trace>
  <inkml:trace contextRef="#ctx0" brushRef="#br0" timeOffset="156660.4877">13295 14969 910 0,'-16'-5'398'15,"-14"-2"-209"-15,1 8-48 16,5 16-72-16,2 3-25 16,1 13-32-16,11 6-7 15,11 12-5-15,7 4 0 0,10 3 0 16,-1-2 1-16,11-6 2 16,0-8 1-16,9-18 3 15,6-9 2-15,2-21 5 16,1-14 5-1,-2-18 4-15,-10-7 3 0,-14-9 28 16,-14 0 19-16,-26-1 25 16,-17 6 0-16,-18 6-30 15,-2 9-24-15,8 14-38 16,10 7-11-16,21 13-83 16,10 6-68-16</inkml:trace>
  <inkml:trace contextRef="#ctx0" brushRef="#br0" timeOffset="157044.3339">13693 15386 877 0,'7'-1'377'0,"11"-6"-204"0,8-4-3 16,0-12-45-16,5-6-32 16,-2-7-47-16,-3-6-12 15,-3-1-14-15,-5-3-3 0,-8 1-1 16,-6 1 0 0,-13-3 0-16,-10-2-1 15,-14-4-2-15,-2 3-3 0,1 16-6 16,1 13-5-16,10 29-12 15,1 13-1-15,7 20-3 16,2 7 3-16,7 9 14 16,2 6 3-16,9 9 7 15,10-1 2-15,16-3-4 16,9-5-1-16,16-19 7 16,4-5-23-16,2-22-137 15,1-6-313-15</inkml:trace>
  <inkml:trace contextRef="#ctx0" brushRef="#br0" timeOffset="157362.1405">14186 15232 1682 0,'-2'5'31'16,"-5"5"-8"-16,-4 8 31 16,3 7-30-16,-1 5-2 0,12 7 2 15,5-1-2-15,7-2-3 16,7-9-1-16,4-14 1 16,2-8 4-16,0-11 22 15,-5-6 9-15,-8-10 15 16,-5 1 10-16,-13-4-15 15,-10 4-11-15,-9 2-24 16,-3 5-17-16,5 7-102 16,2 0-85-16</inkml:trace>
  <inkml:trace contextRef="#ctx0" brushRef="#br0" timeOffset="157969.4732">14616 15390 464 0,'4'-6'308'0,"-1"-6"33"32,-2 7-122-32,2-1-74 0,0-20-30 0,-2-2-44 15,-5-2-13-15,-14 9-15 16,-7 4-1-16,-13 4-8 15,0 7-10-15,3 8-21 16,5 9-9-16,12 5-17 16,5 5-2-16,13 5 5 15,5 0 4-15,15-1 13 16,6-5 2-16,10-11 3 16,1-6 3-16,-5-4 1 15,-3-6 2-15,-13-2 0 16,-6 3 2-16,-9-1-2 15,-1 5-7-15,2 8 7 0,-2 3 4 16,3 15 9-16,2 6 14 16,-3 11 5-16,3 5-2 15,-5 9 18-15,-7 5-2 16,-8-4-6-16,-8-4 0 16,-12-14-18-16,-3-11-1 15,-6-23 3-15,5-7-4 0,8-22-11 16,4-8-9-16,19-6-14 15,7-1-31-15,16 2-127 16,8 4-144-16</inkml:trace>
  <inkml:trace contextRef="#ctx0" brushRef="#br0" timeOffset="158591.6475">14735 15739 512 0,'4'-8'318'0,"-3"-7"-33"16,3-2-129-16,2 3-40 0,2 0-58 16,5 4-15-16,-5 4-12 15,-1 2 4-15,-4 9 29 16,-3 6 13-16,-1 17 16 16,-2 0 1-16,-3 10-30 15,2 3-16-15,3-7-23 16,-1 2-9-16,4-13-9 15,3-8-14-15,4-8-46 16,4-9-28-16,2-9-44 16,2-3 3-16,-1-4 30 15,-1-2 27-15,-2 4 42 16,-5 2 11-16,-2 8 28 16,-3 6 9-16,-4 6 29 15,0 7 9-15,-1 4-4 16,0 1-4-16,7 3-19 15,3-1-8-15,8-3-10 0,6 0-2 16,7-3-2-16,0-5 1 16,1-9 5-1,-4-4 6-15,-4-15 23 16,-3-1 7-16,-7-5 4 0,-5-2-3 16,-10 2-7-1,-8 0-6-15,-15 4-12 16,-6 8-8-16,-12 11-24 15,0 8-35-15,5 7-167 16</inkml:trace>
  <inkml:trace contextRef="#ctx0" brushRef="#br0" timeOffset="159223.5456">15388 15071 472 0,'-14'6'303'0,"-10"6"5"0,-6-3-167 16,1-9-29-16,1-7-28 15,4-8-20-15,10-11-23 16,5-2-7-16,16-4-35 16,7 0-9-1,12 7 7-15,5 6 4 16,11 17 13-16,-1 10 13 16,2 21 19-16,-2 8 9 15,-20 9 23-15,-9 6 2 16,-24 10-17-16,-14 1-8 15,-17 1-25-15,-4-7-8 0,-9-15-4 16,6-7 1-16,9-17 1 16,7-7-1-16,13-14-7 15,7-6-4-15,14-12-8 16,6-4-3-16,15-5 1 16,4 4 6-16,11 9 13 15,-2 12 8-15,3 14 9 16,2 8 2-16,-5 10-5 15,-3 0-4-15,-6-1 1 16,0-4-41-16,1-8-185 0</inkml:trace>
  <inkml:trace contextRef="#ctx0" brushRef="#br0" timeOffset="159806.8893">16177 14909 748 0,'-4'2'350'0,"-1"11"-116"16,1 10-58-16,0 18-66 16,4 10-14-16,5 16-30 15,-2 1-12-15,4 0-16 16,0-3-1-16,1-19-18 16,1-11-3-16,-6-16-30 0,-1-9-41 15,-7-9-178-15</inkml:trace>
  <inkml:trace contextRef="#ctx0" brushRef="#br0" timeOffset="159972.6565">15991 15203 809 0,'2'1'363'0,"12"1"-150"16,4-1-45-16,14-2-50 31,12-1-23-31,16-5-49 0,8-1-16 0,14 1 2 15,0-3-52 1,-8 1-234-16</inkml:trace>
  <inkml:trace contextRef="#ctx0" brushRef="#br0" timeOffset="160661.9444">17206 14870 306 0,'-1'-5'206'31,"-4"-2"-5"-31,-7 0-76 16,0 1-32-16,-15 3-23 15,2 0-2-15,1 3-13 16,-2 2-5-16,6 1-20 16,1 2-13-16,-2 3-12 15,5 4 10-15,1 4 22 16,0 3 10-16,4 8 15 0,-3-1-5 16,4 4-4-16,0-2-6 15,3-5-11-15,5-3-7 16,4-7-19-16,3-1 1 15,5-10 9-15,3 1 2 0,7-8-1 16,-1-2-3 0,9 0-11-16,4-2-5 0,3 9 0 15,3 2 4-15,-1 11 9 16,-4 7 5-16,-5 8 9 16,-6 7 3-16,-15 9 19 15,-9-4 7-15,-16 2 2 16,-5-1-3-16,-7-6-21 15,-6-3-6-15,-1-12-5 16,-1-9-1-16,-2-13-2 16,2-7-4-16,5-9-6 15,4-1-4-15,14 0-9 0,5 1-6 16,12 2-44 0,5 3-39-16,8 6-187 15</inkml:trace>
  <inkml:trace contextRef="#ctx0" brushRef="#br0" timeOffset="161175.3885">17461 15196 973 0,'-5'0'455'0,"-4"0"-175"16,5 2-158-16,4 3-30 16,7-2-48-16,4-2-18 15,7-4-76-15,7-5-127 16</inkml:trace>
  <inkml:trace contextRef="#ctx0" brushRef="#br0" timeOffset="161539.1311">17749 15252 643 0,'3'-6'332'16,"3"-7"-54"-16,10-7-169 16,4-5-21-16,2-5-20 15,2 0-13-15,-5-5-11 0,-1 3 0 16,-8-6 4-16,-2 2 3 16,-3 3 8-16,-5 1-3 15,-1 15-8-15,-1 4-9 16,0 11-30-16,2 7-4 15,-1 12-2-15,0 5 2 0,0 20 14 16,0 7 4-16,2 14-2 16,2 7-3-16,1-1-4 15,1-1-4 1,8-10-5-16,-3-11-38 16,10-19-91-16,3-14-79 15</inkml:trace>
  <inkml:trace contextRef="#ctx0" brushRef="#br0" timeOffset="161889.0103">18396 15032 730 0,'-11'-10'382'16,"-14"-5"-76"-1,-5 0-71-15,-1 14-91 0,-3 4-33 16,5 15-62-16,4 5-22 15,5 8-12 1,3 6-3-16,8 9-5 0,5 6-3 16,10 6-4-16,7 6 0 15,15-7 1 1,4-7 2-16,14-19 4 0,7-15 3 16,5-22 5-1,-1-12 3-15,-14-21 4 0,-10-7 2 16,-12-11 9-16,-10-2 26 15,-14 2 26-15,-9-1 1 0,-20 11-9 16,-6 8-33 0,-11 12-35-16,-2 8-10 15,6 11-71-15,7 3-71 16</inkml:trace>
  <inkml:trace contextRef="#ctx0" brushRef="#br0" timeOffset="162652.5661">18741 15442 697 0,'2'3'341'0,"6"-4"-109"0,3-6-35 0,13-15-50 16,7-8-29-16,10-13-48 15,0-4-12 1,-1-2-17-16,-11-6-6 0,-10 6-7 16,-8 0-6-16,-11-4-4 15,0-1-2-15,-6 3-6 16,-5 6-2-16,-4 20-8 16,-3 12-8-1,-11 20-8-15,-1 12-4 0,-1 17 5 16,2 7 5-16,11 13 9 15,4 2 2-15,14 9 3 16,9 1-2-16,14 4 1 16,7-3 1-16,14-10 0 15,4-8 2-15,11-22 1 16,6-10-17-16,3-19-55 16,0-6-59-16,-6-11-145 0,-6-3-33 15,-13-4 39-15,-3 1 59 16,-17 5 203-16,-8 3 91 15,-10 2 79 1,-8 1 26-16,-4 2-21 0,-1-4-30 0,-11 0-35 31,-3-3-14-31,-7 0-25 16,-2 2-11-16,5 7-25 16,2 4-16-16,6 11-18 0,6 5-1 15,5 11 2-15,4 3 2 16,11 5 6-16,9 3-1 15,11-8 1-15,7-6 0 16,2-17 5-16,-1-4 4 16,-9-15 3-16,-6-4 2 15,-12-1-1-15,-6-5-3 0,-6 3-15 16,-7 2-30-16,-5 8-122 16</inkml:trace>
  <inkml:trace contextRef="#ctx0" brushRef="#br0" timeOffset="163252.5725">19712 15489 292 0,'6'-7'227'0,"4"-5"7"15,1 3-43-15,1 0-21 16,-1 1-32-16,-1-3-17 16,-3-4-30-16,-2-1-15 15,-5-1-24-15,-6-1-9 0,-9 0-11 16,-6 1-9-16,-5 4-9 15,-2 4-5-15,0 8-8 16,5 6-1-16,1 4-7 16,6 3-2-16,6 5 4 15,-1-2 2-15,11 1 3 16,3 0 3-16,8-6 0 16,5-1 2-16,4-7 2 15,-2-2 0-15,0-6 0 16,-3-1-2-16,1 3-4 15,-2 4-3-15,-1 17-5 16,2 7 0-16,-1 14 7 16,-2 5 0-16,-2 7 5 15,-5 1 2-15,-10 3 0 16,-4-1 3-16,-18-7 23 0,-6-6 11 16,-11-13 13-16,0-10 6 15,9-17-10-15,2-6-4 16,18-16-3-1,-2-6-7-15,16-4-15 16,7 1-9-16,4 1-24 0,14 4-31 16,-1 8-93-16,6 2-111 15</inkml:trace>
  <inkml:trace contextRef="#ctx0" brushRef="#br0" timeOffset="164046.5075">19879 15784 227 0,'6'-15'204'0,"4"-12"30"15,0 7-28-15,-3 5-7 16,-4 9-45-16,-3 5-25 15,-3 10-39-15,0 6-24 16,1 8-18-16,-4 4-6 0,-2 1-17 16,2 2-7-1,2-1-7-15,4-1-2 0,0-9 7 16,0-1-34 0,8-10-82-16,1-4-70 0,7-5-257 15</inkml:trace>
  <inkml:trace contextRef="#ctx0" brushRef="#br0" timeOffset="164288.5772">20037 15843 648 0,'-1'2'322'0,"-5"4"-111"15,1 2-53-15,2 7-76 16,2 0-18-16,8 2-22 16,2 0-1-16,7-5-4 15,4-1-4-15,4-4-2 0,5-5-2 16,-1-8 16-1,-3-7 13-15,-5-11 17 0,-5-3 8 16,-13-3 3-16,-9 2-7 0,-21 5-19 16,-7 4-14-1,-8 10-30-15,3 7-12 16,8 5-58 0,9-1-72-16</inkml:trace>
  <inkml:trace contextRef="#ctx0" brushRef="#br0" timeOffset="164784.5265">20214 15271 675 0,'-4'-1'322'0,"3"-6"-150"0,1-1-43 15,8-8-57-15,5-5-24 16,4-7-1-16,0 1 2 16,1-5 10-16,-7-1 5 15,-3 5-5-15,-2-1 3 0,-4 14 4 16,-2 3-10-1,-2 11-14-15,-3 10-8 0,0 10-16 16,-1 13-1-16,6 13 9 16,4 2 3-16,5 7-6 15,0 0-3-15,0-9-7 16,2-6 1-16,3-14-79 16,4-12-60-1</inkml:trace>
  <inkml:trace contextRef="#ctx0" brushRef="#br0" timeOffset="165149.8736">20682 15067 837 0,'-14'-7'415'15,"-7"-1"-142"-15,1 2-137 0,0 5-39 16,5 7-52-16,0 4-12 16,0 11-18-16,2 6 0 15,5 10-5-15,2 3-2 0,10 0-3 16,5 3-1 0,11-8 0-1,6-1 0-15,7-16 4 0,10-7 3 16,8-21 5-16,-2-9 2 15,-6-11-4-15,-9-6 35 0,-29-2 38 16,-9-1 6 0,-23 2 8-16,-10 1-37 0,3 3-46 15,4 2-29 1,17 5-130-16,12 1-104 16</inkml:trace>
  <inkml:trace contextRef="#ctx0" brushRef="#br0" timeOffset="166120.4072">19068 14427 284 0,'5'-9'137'16,"9"-7"-49"-16,7-4-35 0,3-1 0 15,7-1 9-15,2 4 5 16,0 4 6-16,2 6-7 16,4 11-20-16,3 12-13 15,8 18-20-15,3 5-1 16,4 3-5-16,5-3 1 16,0-13 2-16,1-10 1 15,-3-17 35 1,-8-5 14-16,-8-11 13 0,-13-4 4 15,-17 3-21-15,-9-1-11 16,-16 6-16 0,0 6-9-16,-3 6-32 15,4 3-108-15</inkml:trace>
  <inkml:trace contextRef="#ctx0" brushRef="#br0" timeOffset="166619.5952">19907 14364 304 0,'0'4'158'0,"-1"9"-9"0,2 3-26 16,4 6 2-16,3 6 2 15,8 3-16-15,-2 1-3 16,4-3-11-16,0-4-7 16,3-5-19-16,2-9-11 15,11-13-22-15,8-6-8 16,13-16-10-16,9-4-6 0,11-5-7 16,-2-3-3-1,4 14-4-15,-4 7-2 16,-10 16-4-16,-3 16-1 15,-16 10-1-15,-5 2 2 16,-10 1 3-16,-6-5 1 0,-12-5 9 16,-5-4-31-16,-8-2-272 15</inkml:trace>
  <inkml:trace contextRef="#ctx0" brushRef="#br0" timeOffset="167249.6378">19770 14068 355 0,'7'-4'216'0,"6"-7"-9"16,6 1-39-16,3-13-48 15,0 1-12-15,-5-8-14 16,-3-3-3-16,-8 3 0 16,-6 0-5-16,0 9-15 15,-5 4-10-15,-2 10-25 0,1 2-19 16,4 6-27-16,1 4-6 0,1 3-6 16,1 6 5-16,4 7 12 15,-2 3 4-15,7 10 5 31,3 3 3-31,-4 0 2 0,3 1-4 0,-3-5-1 32,-9-5 0-32,-2-2 0 15,-4-4 5-15,-9-10 4 0,0 0 1 16,-6-10 1 0,-4-2 1-16,4-3-3 15,6-4-4-15,9 2-10 0,9 1-4 16,12 1-4-16,6 3 7 15,8 0 13-15,4 1 6 16,0 2 6-16,2-1-3 16,3-2 14-16,0 0-61 15</inkml:trace>
  <inkml:trace contextRef="#ctx0" brushRef="#br0" timeOffset="167907.1004">21543 15150 754 0,'3'0'358'16,"5"-4"-128"-1,17 4-95 1,6-2-15-16,19-1-46 0,8 1-30 16,3-2-29-16,6 4-4 0,-19-1-7 31,-6-4-44-31,-17 2-136 0,-9-1-145 16</inkml:trace>
  <inkml:trace contextRef="#ctx0" brushRef="#br0" timeOffset="168117.6839">21641 15299 803 0,'15'0'396'16,"14"4"-152"-16,16 4-100 15,4 4-29-15,5 3-48 16,-4-4-14-16,-9-5-22 16,-4-6 4-16,-4-8-124 15</inkml:trace>
  <inkml:trace contextRef="#ctx0" brushRef="#br0" timeOffset="170327.5178">1682 16981 821 0,'11'0'345'0,"5"1"-177"15,18-1-113-15,10 1 0 0,14 0-21 16,3-2-6-16,-1-3-209 15</inkml:trace>
  <inkml:trace contextRef="#ctx0" brushRef="#br0" timeOffset="170534.3792">1792 17209 724 0,'3'1'360'0,"4"1"-39"15,21-4-233 1,11-5-20-16,21-4-9 0,-1-3-16 16,4 2-96-16,-5 6-298 15</inkml:trace>
  <inkml:trace contextRef="#ctx0" brushRef="#br0" timeOffset="171235.6702">3130 16777 316 0,'0'-2'227'16,"5"0"44"0,-5 1-56-16,-1 0-85 0,0 0-38 15,-7 1-67-15,-19 0-15 16,-34 3-4-1,24 2-1-15,-1-3-1 16,0 0-1-16,3 2-3 16,4 0-1-16,7 7-9 15,3 5-1-15,7 7-3 0,4 5 6 16,6 2 17-16,1 0 6 16,2-4 6-16,1-3-1 15,2-8-6-15,3-7 2 16,5-7 10-16,4-2 3 15,8-8-1-15,6 2-6 16,14-1-9-16,8 1 1 0,5 13 4 16,2 5 3-1,-8 14 2-15,-7 8-2 0,-16 9 11 16,-9 5 8-16,-21 5 10 16,-7 2 4-16,-17-7-7 15,-8-8-5-15,-7-16-11 16,-5-10-3-16,-6-13-10 15,1-3-16-15,3-10-42 16,9-6-34-16,18-5-107 16,9 1-107-16</inkml:trace>
  <inkml:trace contextRef="#ctx0" brushRef="#br0" timeOffset="171711.6105">3503 16908 753 0,'-16'8'381'0,"-24"9"-154"0,5 9-50 16,0 8-67-16,5 7-63 15,15 12-38 1,5 3-7-16,17 4-6 0,8-1-1 0,16-10 0 15,9-8 2-15,10-22 10 16,3-9 6-16,3-18 11 31,3-7 2-31,-9-15 21 0,-4-8 15 0,-17-14 24 32,-12-5 12-32,-17-4 5 15,-14 7-14-15,-22 8-24 0,-8 5-17 16,-7 15-35-16,3 5-10 15,15 11-27 1,6 6-68-16</inkml:trace>
  <inkml:trace contextRef="#ctx0" brushRef="#br0" timeOffset="172125.267">4498 16871 826 0,'-3'5'378'0,"-4"4"-156"15,7 20-96-15,2 11-32 16,5 14-21-16,2 10-16 15,0 3-29-15,5 2-5 0,-5-7-6 16,1-11-1-16,1-18-60 16,-4-10-79-16</inkml:trace>
  <inkml:trace contextRef="#ctx0" brushRef="#br0" timeOffset="172301.1865">4357 17154 921 0,'6'-2'379'0,"17"1"-180"0,5 0-82 15,19 0-17-15,7-1-2 16,8-1-37-16,5 0-17 16,0-2-62-16,-4 1-90 15</inkml:trace>
  <inkml:trace contextRef="#ctx0" brushRef="#br0" timeOffset="173209.1588">5338 17212 364 0,'0'4'202'16,"0"0"-24"-16,6-9-36 0,8-10-3 15,5-14-16-15,4-7-17 16,3-7-41-16,-2 2-11 15,-2-3-10-15,-3 5-4 16,-6 1-8 0,-2 7-2-16,-9 13 17 0,-2 5 11 0,-4 16-5 15,0 13 4 1,-1 26-20-16,3 13-8 16,2 29 1-16,3 5-7 15,15 0-7-15,1-4-5 0,11-26 11 16,4-13-37-1,1-23-102-15,3-13-75 0,0-19-294 16</inkml:trace>
  <inkml:trace contextRef="#ctx0" brushRef="#br0" timeOffset="173531.6429">5977 16932 836 0,'-7'0'401'16,"-16"0"-165"-16,-4 8-55 15,0 16-89-15,-3 1-34 16,10 13-37-16,5 3-11 16,14 17-8-16,4 2-2 0,14 2-2 15,8 0 1-15,7-18 0 16,4-6 2-16,5-23 6 31,4-13 2-31,5-21 6 0,0-13 2 16,-6-18 3-16,-4-11 1 15,-17-6 4-15,-9 4 22 16,-21 4 21-16,-14 10 4 16,-21 17-5-16,-5 11-27 15,-4 17-37 1,8 7-9-16,8 12-53 0,10 6-69 16</inkml:trace>
  <inkml:trace contextRef="#ctx0" brushRef="#br0" timeOffset="173990.6006">6449 17442 693 0,'0'6'272'0,"4"0"-171"16,4 7-2-16,6-12 18 16,-4-5 3-16,11-14-18 15,0-7-10-15,5-14-44 0,4-7-15 16,-2-10-15-16,-5-8-3 15,-3-1-1-15,-8 1 1 16,-12 4 0 0,-6 4 0-16,-10 29-3 31,8 13-3-31,1 0 5 0,-27-29-2 0,-7 25-5 0,5 14-1 16,12 33-15-16,8 5 1 0,9 15 10 15,5 11 3 1,7 15 8-16,4 6-1 15,15 2-5-15,5-9-2 16,11-18 8-16,6-9-26 16,7-21-102-16,9-8-106 0</inkml:trace>
  <inkml:trace contextRef="#ctx0" brushRef="#br0" timeOffset="174286.1592">7041 17322 565 0,'-7'-6'285'15,"-10"-5"-80"-15,-4-4-33 16,-2 5-29-16,3 2-22 16,3 9-47-1,2 10-20-15,9 10-34 0,0 3-11 16,6 3 1-16,9 2 0 0,-1-3 0 16,9-2-2-1,7-6 1-15,3-7 1 0,4-11 7 16,0-7 5-16,-6-11 10 31,-3-1 9-31,-11-10 21 0,-11 3 3 16,-17-6-6-16,-7 4-11 0,-10 8-33 15,1 4 1-15,8 11-133 16,8 4-167-16</inkml:trace>
  <inkml:trace contextRef="#ctx0" brushRef="#br0" timeOffset="174864.4239">7434 17406 462 0,'3'-5'285'16,"9"-2"-28"-16,-3-3-40 16,2-3-75-1,-1-2-42-15,-5-5-36 0,-2-1-6 16,-6-2-5-16,-7 2-5 15,-6 3-15-15,-5 2-3 16,-3 7-6-16,0 7-4 16,0 14-10-16,2 4-5 15,5 10-10-15,6 8-5 16,9-2 0-16,7-1 1 16,6-5 5-16,4-7 2 0,8-11 3 15,0-1 3-15,-1-7 3 16,-5-3 0-1,-5-5 2-15,-6 1-1 0,-1-4 0 16,1 1-2-16,-2 6-7 16,1 3-4-16,4 7 5 15,2 8 0-15,4 6 12 16,1 8 9-16,-2 14-7 16,-5 3 6-16,-9 9 12 15,-6-2 4-15,-15-4 11 16,-9 0-1-16,-7-12-9 15,3-6-2-15,-4-18-6 0,1-16-2 16,4-16-14-16,-2-8-11 16,18-10-53-16,15 2-58 15</inkml:trace>
  <inkml:trace contextRef="#ctx0" brushRef="#br0" timeOffset="175470.5404">7642 17827 616 0,'2'-11'293'16,"8"-8"-109"-16,-1-4-22 16,8 2-33-1,-1-3-23-15,-1 0-26 0,-1 2-4 16,-4 8-19-16,-2 9-11 16,-5 11-6-16,-1 11-8 15,-6 13 3-15,-2 5 2 0,1 8-14 16,0-2-5-16,5-6-6 15,6-4-5 1,4-13-1-16,2-9 1 16,4-10 2-16,-1-7-2 0,4-8-13 15,0-2-5-15,-1-5-7 16,-2 2 1-16,-5 6 12 16,-2 3 1-16,-8 12-5 31,0 4 0-31,0 6 0 0,3 5 0 0,1 2 7 15,1 5 0 1,4-1 1-16,-1-3 0 0,9-3 1 16,1-5 2-16,5-10 4 15,1 0 3-15,-4-14 7 0,-1-5 5 16,-8-8 5-16,-4-6 3 16,-8 0 6-1,-3 4 1-15,-18 7 1 0,-8 7-5 16,-7 12-17-16,-2 6-10 0,5 7-108 31,7 1-32-31</inkml:trace>
  <inkml:trace contextRef="#ctx0" brushRef="#br0" timeOffset="176164.7785">8502 17195 454 0,'-19'3'244'0,"-21"2"-54"15,-1-5-15-15,7-13-26 16,4-6-24-16,9-12-44 0,5-5-15 16,14-3-41-16,10 5-11 15,10 4 9-15,9 7 4 16,7 14 1-16,2 7-1 15,7 18-11-15,-4 8 0 16,-9 16 13-16,-12 8 7 16,-20 13 1-1,-8 5-2-15,-19 0-8 16,-6 0-6-16,-1-21 0 0,2-10 3 16,0-21 2-16,4-11-2 15,3-10-7-15,3-2-8 16,13-10-12-16,9-6-6 0,16-5-3 15,4 0-1-15,8 12-2 16,-1 6-1 0,4 21 15-16,3 13 8 0,1 13 25 15,3 5 7 1,1-1-6-16,2-6-2 0,5-10-6 16,1-12-47-16</inkml:trace>
  <inkml:trace contextRef="#ctx0" brushRef="#br0" timeOffset="176719.793">9467 17188 342 0,'-2'-15'188'0,"5"-17"29"16,4-5-99-16,8-5-21 15,3 4 16-15,-1 10 5 16,2 6-5-16,0 22 0 15,2 9-15-15,4 30-35 16,4 11 0-16,6 12-5 16,-3-1-9-16,5-14-16 15,-3-11-6-15,-1-26-1 0,-1-8 2 16,-2-17 4 0,-1-12 3-16,-14-8 1 15,-6-4 0-15,-17 7-10 16,-8 4-6-16,-9 13-16 15,2 10-25-15,1 5-103 0,7 8-103 16</inkml:trace>
  <inkml:trace contextRef="#ctx0" brushRef="#br0" timeOffset="176922.9309">9426 17453 891 0,'0'1'398'0,"9"-1"-158"16,11 4-39-16,17-3-44 15,11 0-11-15,15 3-49 16,2-3-21-16,-2 6-29 16,-6-2-12-16,-10-2-50 15,-4-4-79-15</inkml:trace>
  <inkml:trace contextRef="#ctx0" brushRef="#br0" timeOffset="177666.632">10903 16934 356 0,'-3'-3'218'0,"-6"-4"-12"0,-3 0-52 16,-9 4-63-16,-3 2-16 0,-10 2-23 16,3 0 20-16,1 5-3 15,-1-1-7-15,6 2-12 16,3 7-29 0,2 2-13-16,4 4 0 15,1 1 3-15,0-1 3 0,3 3 1 16,1-3-3-16,7-3-7 15,4-4 1 1,3-6 8-16,6-7 5 0,4-4 5 16,6-2-2-1,13 1-4-15,3 3-4 16,11 11 2-16,1 7 2 16,-4 13 0-16,-1 7-1 15,-12 6 4-15,-9 8 7 0,-19-2 18 16,-11-2 4-16,-17-4 0 15,-6-10-5-15,-11-12-13 16,0-6-3-16,-6-14-7 16,2-6-5-16,9-8-13 15,7-2-21-15,18-3-47 16,11 1-40-16,13-2-81 16,12 2-41-16</inkml:trace>
  <inkml:trace contextRef="#ctx0" brushRef="#br0" timeOffset="177983.9954">11190 17087 627 0,'-14'1'393'0,"-9"5"0"16,-3 5-228-16,0 3-38 15,4 8-65-15,7 1-22 16,11 7-17-16,1 3-4 15,15 8-9-15,4 0-5 0,14 3-2 16,10-1-2-16,2-11 2 16,1-2 1-1,3-17 5-15,-6-8 2 0,3-16 9 16,-4-11 3-16,-7-16 5 16,-5-7 0-16,-16-5 38 15,-10-3 15-15,-25 1 13 16,-10 4 2-16,-14 9-45 15,-1 7-20-15,5 17-27 16,4 3-6-16,12 11-82 16,6 1-83-16</inkml:trace>
  <inkml:trace contextRef="#ctx0" brushRef="#br0" timeOffset="178361.463">12010 16988 696 0,'-3'0'381'0,"-2"-2"-86"16,-3 8-65-16,-2 16-84 15,1 10-32-15,5 22-42 16,5 10-5-16,7 6-16 15,0-1-15-15,5-11-11 0,-3-8-6 16,-4-19-26-16,9-11-57 16,-11-14-153-16</inkml:trace>
  <inkml:trace contextRef="#ctx0" brushRef="#br0" timeOffset="178540.8689">11820 17250 852 0,'0'-2'408'16,"3"-3"-141"-16,3 3-88 16,-6 2-69-16,22 2-15 15,50 12-28-15,-20-7-14 16,9-2-21-16,4-5-6 16,-2-5-106-16,1-5-363 15</inkml:trace>
  <inkml:trace contextRef="#ctx0" brushRef="#br0" timeOffset="179049.4026">12569 17057 513 0,'9'-16'272'16,"15"-11"-21"-1,3-2-51-15,6 13-34 0,0 8-24 16,-2 14-61-1,-1 13-22-15,-11 9-17 0,-4 4-5 0,-15 8-9 16,-12-4-1-16,-10-3-3 16,-1-4-2-1,2-17 1-15,9-6-3 16,7-11-11-16,5-3-6 16,12 0-13-16,3 2-4 15,12 9 1-15,5 9 3 16,5 13 6-16,1 5 4 15,-5 11 2-15,-5 1 1 16,-18 5 4-16,-10-3 2 0,-21 1 5 16,-11-4 3-16,-13-14 2 15,0-7 2-15,-1-20-4 16,4-6-4-16,14-11-42 16,2-7-23-16,20-5-86 15,6-3-107-15</inkml:trace>
  <inkml:trace contextRef="#ctx0" brushRef="#br0" timeOffset="179391.5412">13447 17192 814 0,'10'0'399'15,"6"4"-114"-15,14 2-167 16,7 0-7-16,6-3-52 16,6-4-24-16,-3-1-18 15,-6-2-10-15,-7 4-115 16,-7 1-121-16</inkml:trace>
  <inkml:trace contextRef="#ctx0" brushRef="#br0" timeOffset="179595.5037">13492 17330 1121 0,'7'3'430'0,"12"5"-299"0,8 2-13 0,13 1 0 15,3-3-28-15,4-3-37 16,-4-4-13-16,-1-6-101 15,-3 0-75-15</inkml:trace>
  <inkml:trace contextRef="#ctx0" brushRef="#br0" timeOffset="180241.0335">14683 16974 333 0,'0'-5'250'0,"0"-4"23"16,-4 5-38-16,-9 2-104 16,-1 2-48-16,-11 5-62 15,-4 0-9-15,-13 1-5 16,0-6 0-16,-2 0-2 15,4 3-2-15,7 3-3 16,5 6-2-16,6 5-6 16,1 2 3-16,6 4 13 15,0-1 7-15,6-2 12 16,1-3 1-16,3-7-4 16,3 0-1-16,3-4-4 0,2-6 0 15,8-3-4-15,7-2-1 16,12-4-6-16,7 2-4 15,13 5-4-15,6 2 1 16,6 16 12-16,-2 9 9 16,-12 14 19-16,-10 5 4 15,-20 6 6-15,-12 0 2 16,-15-5-2 0,-8-3-2-16,-19-11-5 0,-7-10-5 0,-11-14-10 15,-7-7-3-15,2-12-11 16,9-4-5-16,17-8-11 15,7-2-14-15,21 0-36 32,5 5-19-32,15 10-56 0,7 3-46 0</inkml:trace>
  <inkml:trace contextRef="#ctx0" brushRef="#br0" timeOffset="180696.3834">14845 17099 832 0,'9'-7'365'15,"10"-10"-195"-15,10 2 0 16,11 11-47-16,-1-2-32 15,3 6-34-15,-2 6-8 0,-10 0-8 16,-4 11-7-16,-14-1-12 16,-8 4-2-16,-10 7-2 15,-11-2-1-15,-15 8-2 16,-4-8 0 0,-3-8-33-16,7-4-11 0,17-12-21 15,10-2-6-15,18-6 23 16,11 0 9-16,12 5 11 15,2 3 1-15,-1 16 2 16,-9 7 4-16,-7 16 13 16,-8 5 9-16,-13 3 12 15,-4-2 2-15,-21-8-1 16,-10-2-2 0,-20-11-4-16,-3-7-1 0,4-14-6 15,8-7-15-15,23-12-53 0,9-6-60 16</inkml:trace>
  <inkml:trace contextRef="#ctx0" brushRef="#br0" timeOffset="181348.607">15941 17468 451 0,'7'-6'264'0,"9"-11"-32"0,-4-1-30 16,-5-5-46-16,-4-3-23 15,-5 4-28-15,-8-3-6 16,-9 4-17-16,-8 3-12 16,-7-2-20-16,-1 6-12 15,-1 9-23-15,2 4-7 16,7 10-10-16,4 7-3 0,11 10 2 15,4 3 3-15,11 8 4 16,9-1 1-16,9-6 0 16,9-7 1-1,6-10 2-15,5-11 3 0,-2-11 3 16,0-10 2-16,-3-14 1 16,-8-8-2-16,-6-9-2 15,-2-2-1-15,-13-4-1 16,-1 0-1-16,-9-4-1 15,-5-5 0-15,-1 1-4 16,-5 5 0-16,2 16-2 16,-3 13-3-16,0 22-1 0,2 8-2 15,4 17 0-15,1 9 3 16,5 20 7-16,3 10 7 16,7 13 6-1,0 3 0-15,3 6-5 16,1-2-3-16,4-8-4 15,0-12 1-15,4-15-28 16,1-12-58-16,-3-19-266 16</inkml:trace>
  <inkml:trace contextRef="#ctx0" brushRef="#br0" timeOffset="181588.0295">16226 16967 1036 0,'0'2'415'0,"-1"4"-249"15,1 13-49-15,5 13-27 0,1 6-3 16,3 15-12 0,1 0-14-16,-2 11-18 0,-3-2-9 15,1 0-18-15,0-9-4 16,-1-15-39-16,0-7-71 15,-1-20-262-15</inkml:trace>
  <inkml:trace contextRef="#ctx0" brushRef="#br0" timeOffset="181999.5705">16244 16970 998 0,'4'-19'431'0,"10"-19"-220"0,4 8-62 16,13 16-64-16,4 11-23 0,6 20-29 0,1 5-7 15,-7 11-4-15,-1 6-4 16,-18 1-7-16,-7 5 0 16,-16 2 0-16,-10-4 1 15,-11-5-27 1,-3-8-13-16,4-13-21 15,5-9-11 1,17-12 15-16,13-3 10 0,22-4 13 16,8 0 11-16,9 8 11 15,5 6 16-15,-9 16 12 16,1 3 2-16,-10 12 11 16,-12 3-14-16,-16 7-2 15,-15 2 0-15,-19-1-3 16,-10-7 2-16,-21-9 0 15,-3-4-1-15,-6-16-6 16,6-2-3-16,19-7-31 16,13-4-61-16</inkml:trace>
  <inkml:trace contextRef="#ctx0" brushRef="#br0" timeOffset="308984.7332">5714 16631 195 0,'8'-14'119'0,"6"-10"5"15,9-1-27-15,3-2 1 16,12 3-15-16,3 3-22 15,3 13-26-15,2 7 0 16,1 14 8-16,5 6 6 16,8 10 11-1,6 6-3-15,13-3-9 16,1-1-5-16,13-10-16 0,0-9-4 16,13-12-7-1,4-10-2-15,-10-10-1 16,-5-6-1-16,-32 4-1 15,-11-1 2-15,-23 6 4 16,-7 8 4-16,-20-2-19 16,-5 1-78-16</inkml:trace>
  <inkml:trace contextRef="#ctx0" brushRef="#br0" timeOffset="309583.5578">7092 16545 345 0,'1'2'132'16,"5"3"-76"-16,0 4 23 16,6 2 28-16,-3 7 1 15,11 0-17-15,5 3-17 0,14 1-17 16,10-4-9-16,5-3-15 15,4-7-5-15,7-10-8 16,6-11-3-16,13-10-5 16,8 0-3-16,6 1-5 15,2 6-3-15,-1 9 5 16,1 7 10-16,0 13 6 16,-7 4 5-16,-6 11-2 15,-11 0-9-15,-6-4-1 16,5-2-1-16,0-16 2 15,2-4-12-15</inkml:trace>
  <inkml:trace contextRef="#ctx0" brushRef="#br0" timeOffset="310290.6668">6589 16172 372 0,'5'-11'221'15,"0"-10"-36"-15,8-1-51 16,3-2-11-16,1 6-29 16,3 1-10-16,1 5-25 15,0 8-9-15,0 7-8 16,-1 2-2-16,-1 16 2 15,-3 1-2-15,4 2-12 0,3 3-7 16,2-11-7-16,1-7 1 16,2-13 1-1,-3-9 1-15,2-3 0 0,-5-2-1 16,-14 8 0-16,-4 1-14 0,-9 7-76 31,-4 3-84-31</inkml:trace>
  <inkml:trace contextRef="#ctx0" brushRef="#br0" timeOffset="310520.4135">6679 16390 739 0,'0'-1'322'15,"1"-2"-173"-15,5-4-29 16,10 2-34-16,8-1-9 16,14 2-13-16,6 2-9 0,1 2-27 15,-4 0-9-15,2 0-9 16,-1-2-50-16</inkml:trace>
  <inkml:trace contextRef="#ctx0" brushRef="#br0" timeOffset="311022.7576">7246 16111 761 0,'1'-4'367'16,"-1"-5"-135"0,12-1-103-16,7 2-22 0,3-6-33 15,9 6-15-15,1 6-22 16,-13-1-8-16,5 16-11 15,-9 2-4-15,-11 8-4 16,2 11 0 0,-12-3 2-16,-1 4 1 15,1-12 0-15,-1-6 3 16,0-12 3-16,8-5-5 0,2-7-5 16,4-4-4-16,13 0-5 15,0 1 1-15,10 10 7 16,3 5 0-16,-7 12 2 15,-4 5 0-15,-17 11 6 0,-10 0 5 16,-21 4 18 0,-7-1 1-16,-10-11 0 0,-3-7-2 0,10-11-17 15,4-5-3 1,13-4-60-16,6 1-72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2T11:45:56.9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1649 7963 636 0,'0'3'344'0,"-4"0"-28"16,17 5-194-16,10 1-23 15,24 0-13-15,20 6-11 16,19-6-30-16,7-3-18 15,4-1-8-15,-6-4-2 16,-13-2-6-16,-7-2-41 16,-15-1-162-16,-6-2-193 15</inkml:trace>
  <inkml:trace contextRef="#ctx0" brushRef="#br0" timeOffset="253.7595">2031 8027 415 0,'-10'2'272'0,"1"-1"18"16,-1-1-59-16,9 8-87 16,4-1-19-16,3 12-38 15,5 11-15-15,2 18 6 16,0 8-5-16,-8 12-15 0,0 6-5 15,-6 0-19-15,-5-7-11 16,5-12-14-16,-2-9-53 16,6-18-164-16,7 0-182 15</inkml:trace>
  <inkml:trace contextRef="#ctx0" brushRef="#br0" timeOffset="720.5002">2386 8339 740 0,'-11'0'363'0,"-12"2"-129"0,2 8-81 15,8 15-93 1,3 3-26-16,12 12-26 15,6-1-3-15,12-6 1 16,5 0 4-16,6-12 6 0,3-4 3 16,-1-13 7-1,-3-5 0-15,-10-11 4 16,0-1 2-16,-13-3-1 0,1-3 1 16,-8-2-7-1,-5-1-4-15,3 6-7 0,-3 1 2 16,1 10-7-1,1 3-9-15,1 10-13 16,2 5-6-16,7 9-2 16,8 3 10-16,1-3 9 15,3 1 3-15,5-8 6 16,-1-3 4-16,10-9 10 16,1-3 8-16,-5-10 28 0,-5-8 5 15,-9-8 1-15,-4-2-5 16,-6 2-23-16,-2-1-39 15,-6 6-155-15,-5-5-229 0</inkml:trace>
  <inkml:trace contextRef="#ctx0" brushRef="#br0" timeOffset="853.7392">2625 8220 838 0,'-10'-6'505'0,"-12"-4"-45"15,6 1-147-15,3 5-166 16,9 3-66-16,11 4-80 15,1 3-20-15,10 7-55 16,4 3-56-16,5 7-234 16</inkml:trace>
  <inkml:trace contextRef="#ctx0" brushRef="#br0" timeOffset="1184.8182">2859 8535 405 0,'9'7'265'15,"10"6"17"-15,8-3-68 16,6-10-55-16,-2-5-19 16,1-8-34-16,-10-4-23 15,-1-1-32-15,-2 1-9 16,-14-6-11-16,3 3 0 16,-16-1-5-16,-5-1-5 15,-7 7-7-15,-10-1-3 0,-4 10-8 16,6 3-3-16,-2 10-9 15,8 8-2 1,7 9 3-16,-1 8 7 16,12 13 13-16,4 5 4 0,8 13 1 15,7 2-4-15,1 3-6 16,3-5 0-16,0-12-1 16,-1-7-4-16,4-19-108 15,-3-11-115-15</inkml:trace>
  <inkml:trace contextRef="#ctx0" brushRef="#br0" timeOffset="1498.0757">3524 8354 781 0,'-2'10'402'15,"-2"17"-101"-15,-7 5-48 16,-12 5-64-16,-8-2-41 15,-10-2-66-15,-4-4-20 16,7-10-26-16,7-3-4 16,2-12-7-16,5-9-7 15,4-8-15-15,-1-3-7 0,12-3-14 16,5-1-3-16,10-1-4 16,10 3-2-1,5 3 0-15,6 7 4 0,5 10 11 16,-1 3 5-16,11 16 13 0,-3 3 4 31,-5 7 2-31,-3 1-1 16,-4 0-46-16,-3 1-40 0</inkml:trace>
  <inkml:trace contextRef="#ctx0" brushRef="#br0" timeOffset="1991.1608">4209 8682 711 0,'3'13'363'15,"-2"9"-137"-15,-5 10-38 0,-6 6-31 16,-12-2-62-16,-2-3-26 16,0-11-112-16,5-9-148 0</inkml:trace>
  <inkml:trace contextRef="#ctx0" brushRef="#br0" timeOffset="2572.1992">4862 8113 885 0,'-5'-3'394'0,"1"0"-226"0,11 0-65 15,20 1-64-15,8 1-20 16,15-1 8-16,1-3 0 16,7-2-9-1,-3-4-2-15,-5-2 2 0,-6 3 0 16,-18 3-31-16,-7 3-46 16,-19 7-31-16,-10 1-9 15,-9 3 26-15,-4 4 43 0,-5-4 22 16,4-1 2-16,3 6-6 15,3 2 13 1,7 7 26 0,6 6 17-16,3 9 25 0,4 3-2 0,6 11-7 15,2 5 0-15,2 2 0 16,-3 1-7-16,-5-5-9 16,-4-4-9-16,-8-10-11 15,-3-2-2-15,-11-12 3 16,-1-2 3-16,-5-10 6 15,-1-7-2-15,11-6-10 16,1-7-7-16,13-2-17 16,4-1-8-16,6-1-12 15,4 2-3-15,9 2 1 16,7 2 6-16,9 4 9 0,3 2 4 16,-2 0 5-1,1 4 0-15,-1 2-35 0,2-1-72 16</inkml:trace>
  <inkml:trace contextRef="#ctx0" brushRef="#br0" timeOffset="2808.0172">5690 8317 730 0,'0'0'360'16,"0"2"-79"-1,11-1-184-15,3 0-32 0,24 1-15 16,7-1-11-16,5 1-20 16,-3 1-3-16,-12-3-7 15,-2 0-42-15,-7-1-279 16</inkml:trace>
  <inkml:trace contextRef="#ctx0" brushRef="#br0" timeOffset="3000.4121">5719 8457 657 0,'-3'5'378'0,"3"0"-39"15,8 3-128-15,19-4-101 31,6-1-14-31,13 0-28 16,2-3-24-16,-5 0-21 16,-1 0-39-16</inkml:trace>
  <inkml:trace contextRef="#ctx0" brushRef="#br0" timeOffset="3619.8384">6370 8072 721 0,'-1'-2'356'0,"3"3"-126"16,13 3-110-16,7-2-94 15,7 1-1-15,12-3 9 16,2-1-6-16,7-1-7 15,-1 1-1-15,-12-5 2 0,-6 3 0 16,-15 0 0-16,-4 0-2 16,-11 3-13-16,-6 0-6 15,-12 3-8 1,1 7-3-16,-7 6 0 0,0 1 0 16,7 6-5-1,0 0-2-15,9 5 8 16,7 4 5-16,4 10 15 15,5 7 8-15,9 9 5 16,-4 2 5-16,-3-6 12 16,-3-2 5-16,-11-10 5 15,-3-1-2-15,-10-7-7 16,-7-6-3-16,-11-10-1 0,1-7 0 16,1-12-4-16,5-5-4 15,11-9-18-15,4-2-10 16,12 2-18-16,5 0-10 0,9 5-2 15,9 8 3 1,9 4 10-16,5 2 7 0,7 4-46 0,-3-5-70 16</inkml:trace>
  <inkml:trace contextRef="#ctx0" brushRef="#br0" timeOffset="3841.2604">6931 8635 943 0,'3'-3'401'0,"-1"-8"-213"16,1 2-45-16,7-5-44 16,-1 1-13-16,-3 2-20 15,3 3-3-15,-15-1-10 0,6 11-10 16,2 12-16 0,-2 2 0-16,5 15-9 15,-6 0 4-15,0 5-4 16,1 0-5-16,4 0-4 15,-3-7-2-15,8-7-84 0,-4 0-84 16</inkml:trace>
  <inkml:trace contextRef="#ctx0" brushRef="#br0" timeOffset="4386.8577">7504 8467 537 0,'-3'-11'310'0,"3"-3"-70"16,0 4-61-16,0-1-17 15,3 5-46-15,-3-2-18 16,0-2-29-16,0 1-9 15,0 0-7-15,2 3-1 16,-2 1-4-16,2 1-7 16,-2 3-15-16,0 0-9 15,0 0-9-15,0-1-3 0,0 1-5 16,0 0 0-16,0 0 0 16,0 0-3-16,0 1-20 15,0 0-2-15,0 0 0 16,0 17 4-16,-1 50 21 15,1-24 1-15,0 0 6 16,3 0-2-16,3-9 2 16,0-6 4-16,1-10-52 15,-2-9-53-15,-1-9-283 16</inkml:trace>
  <inkml:trace contextRef="#ctx0" brushRef="#br0" timeOffset="4547.7579">7389 8514 494 0,'-3'0'321'0,"-3"-4"-31"16,7 4-95-16,-1 0-46 0,0 0-51 16,0 0-30-16,23 3-13 15,43 0-1-15,-16 0-29 16,-3-1-8-16,8 4-52 16,3-1-197-16</inkml:trace>
  <inkml:trace contextRef="#ctx0" brushRef="#br0" timeOffset="5098.8444">7940 8191 745 0,'12'-2'337'16,"12"0"-147"-16,10 2-111 15,5 2-10-15,11 0-26 16,4 3-8-16,2-3-6 16,-2-1-3-16,-14-2 0 15,-13-4-1-15,-18 1-53 16,-4-5-36-16,-16 2-36 15,-4 0-1-15,-9 2 45 16,-7 4 32-16,6 1 24 16,0 1 0-16,8 10 10 15,4 5 6-15,4 6 14 16,2 11 7-16,5 11-3 0,2 4 0 16,0 5 3-16,5-1 2 15,-2-7 4-15,0-2 0 0,-3-5-10 16,0-7-3-1,-6-5-4-15,-3-4-1 0,0-12 5 32,5-6 2-32,-1 1-4 0,-15 7-3 15,3-3-13-15,3-1 5 0,12-7-4 16,2 0-2-16,3 0 2 16,-3-1-11-16,11 0-1 15,19 2 4-15,46 6-2 16,-37-2-1-16,1-2 4 15,-3 0 5-15,-4-3-165 16</inkml:trace>
  <inkml:trace contextRef="#ctx0" brushRef="#br0" timeOffset="5557.0583">8550 8698 899 0,'6'-7'383'16,"4"-6"-220"-16,-3 3-30 0,22 10-40 15,0 4-24-15,6 12-17 0,5 2-7 16,-30 11 7-16,-10 2 2 16,-20 2-3-1,-8 1-5-15,-9-3-19 0,0-3-4 16,2-8-6-1,2-5 1-15,6-13-12 0,3-2-10 16,13-5-25 0,6-2-8-16,11-3-6 15,9 2 3-15,10 1 11 16,6 5 2-16,0 6 16 0,3 9 9 16,0 7 11-1,-1-1 5-15,2 0-2 16,0-7 4-16</inkml:trace>
  <inkml:trace contextRef="#ctx0" brushRef="#br0" timeOffset="6207.7826">9171 8456 773 0,'3'3'310'0,"13"4"-179"16,6 1-50-16,18 2-23 0,11-1-12 15,0-3-22 1,4 0-4-16,-2-4-4 0,-10-1-59 15</inkml:trace>
  <inkml:trace contextRef="#ctx0" brushRef="#br0" timeOffset="6401.6734">9266 8623 946 0,'1'2'354'0,"11"-1"-259"0,5 2-45 16,13-3-27-16,13 5 1 15,8-2-9-15,7 2 2 16,-4-2-173-16</inkml:trace>
  <inkml:trace contextRef="#ctx0" brushRef="#br0" timeOffset="6723.1684">10044 8235 932 0,'1'-2'399'0,"-1"-3"-224"16,5 5-45-16,-5 0-46 0,0 0-10 16,1 20-6-16,-2 42-9 15,-12-24-16-15,-1 6-14 16,3-3-16-16,4-5-5 16,10-8-4-16,9-6 0 15,6-9 1-15,9-2 0 16,11-10 2-16,5-1 0 15,4-5-17-15,-2-2-38 16,-12-1-151-16,-6-1-209 0</inkml:trace>
  <inkml:trace contextRef="#ctx0" brushRef="#br0" timeOffset="6928.7146">10302 8289 802 0,'0'-6'404'0,"-10"-4"-114"16,8 7-62-16,2 6-102 15,-3 10-36-15,3 13-63 16,-1 6-9-16,1 13 13 16,-2 6-1-16,2 1 1 15,3-1-3-15,0-3-13 0,1-5-3 16,2-13-4-16,-4-5-38 16,5-10-134-1,-2-6-151-15</inkml:trace>
  <inkml:trace contextRef="#ctx0" brushRef="#br0" timeOffset="7106.2081">10627 8532 1243 0,'5'3'618'0,"-4"-6"-193"0,2 3-144 16,-3 0-135-16,0-1-48 0,0 0-61 15,0 0-20 1,0 0-120-16,0 0-86 16</inkml:trace>
  <inkml:trace contextRef="#ctx0" brushRef="#br0" timeOffset="7561.2849">10924 8617 559 0,'-4'-2'341'0,"-3"0"-40"0,5-1-115 31,2 1-32-31,0 1-65 16,1-3-21-16,6-27-22 0,44-33-2 0,-33 20 2 15,-2 2-5-15,-2-4-6 0,-6 1 1 16,-2 14 1-1,-12 9 3 1,6 14 4-16,-3 4-13 16,-2 16-20-16,9 6-9 15,-5 21-10-15,1 12 4 16,4 9 5-16,2 3 1 16,6-2 1-16,0-3 1 15,3-13 15-15,4-3-53 16,4-22-127-16,1-8-109 0</inkml:trace>
  <inkml:trace contextRef="#ctx0" brushRef="#br0" timeOffset="7891.1954">11486 8419 614 0,'-8'-10'379'0,"-8"-11"-21"16,-8 6-68-16,-1 6-107 15,-3 7-56-15,1 9-78 16,0 5-24-16,4 10-26 16,8 9-7-16,2 4-7 15,11 5 1-15,2 6 4 0,4-5 4 16,12 0 5-16,4-7 2 16,16-15 5-16,6-6 3 15,10-15 5-15,1-10 3 16,-1-13 7-16,-6-4 2 15,-15-6 39-15,-9 0 19 16,-27-1 10-16,-14-3-2 16,-23 0-38-16,-9 0-23 0,-1 7-23 15,3 6-7-15,14 8-64 16,12 7-78-16</inkml:trace>
  <inkml:trace contextRef="#ctx0" brushRef="#br0" timeOffset="8748.0771">11590 8080 796 0,'-2'-1'419'0,"2"1"-124"15,6 0-118-15,-6 0-116 16,30 5-28-16,43 5-12 16,-28-4-4-16,-2-1-65 15,-6 3-106-15</inkml:trace>
  <inkml:trace contextRef="#ctx0" brushRef="#br0" timeOffset="9151.8114">11867 7866 760 0,'2'5'308'16,"6"2"-153"-16,8 3-46 0,12 0-6 15,8-2 1-15,8-2-27 16,-2-6-13-16,-3-3-15 16,-3-3-6-16,-15-6-7 15,-7 2-1-15,-5 0-2 16,-8-1-4-16,-1 2-8 16,0 2-6-16,-7 6-21 15,-2 2-9-15,-4 14-11 16,2 8-1-16,2 13 17 0,3 9 7 15,6 3 11 1,0 0 4-16,2-6-5 0,4-5-1 16,5-3 8-1,-6-9-30-15,3-7-95 16,-3-7-80-16</inkml:trace>
  <inkml:trace contextRef="#ctx0" brushRef="#br0" timeOffset="9306.6884">11983 8064 757 0,'8'0'403'16,"0"3"-85"-1,19 2-154-15,3 2-17 16,4-1-42-16,7-2-21 16,-5-4-37-16,2-2-15 0,-3 6-89 15,-5 0-455-15</inkml:trace>
  <inkml:trace contextRef="#ctx0" brushRef="#br0" timeOffset="10018.781">12868 8108 901 0,'2'-2'359'0,"1"4"-239"15,4 11-30-15,4 21-48 16,-2 13 8-16,6 18 21 15,-1 6-1-15,2-3-3 16,1-3-8-16,-1-19-24 16,0-11-7-16,-4-18 0 15,1-10 6-15,0-13 8 16,2-5 1-16,5-14-7 16,0-8-8-16,-2-12-9 15,-2-4-2-15,-2-11-2 16,-6 1-1-16,-2 9-8 15,1 9-6-15,-7 25-25 16,3 10-6-16,4 26 2 16,1 5 4-16,5 21 22 15,0 6 3-15,3 1 2 0,0 1-1 16,5-11 2-16,5-5 1 16,-1-22 5-16,3-3 6 15,2-17 25 1,-3-10 10-16,-2-8 26 0,-1-13 7 15,-3-14-8-15,-3-4-3 0,-5-2-31 16,-6 4-11-16,-6 10-20 16,-1 8-23-1,0 15-133-15,0 9-85 0</inkml:trace>
  <inkml:trace contextRef="#ctx0" brushRef="#br0" timeOffset="10316.7561">12820 8751 792 0,'0'-3'382'16,"7"-5"-137"-16,14 2-73 16,22 4-61-16,14 2-24 15,26 7-25-15,1-1-10 16,5 3-21-16,1-1-5 0,-10-2-12 31,-2-3 19-31,-13-6-105 0,-12-3-135 0</inkml:trace>
  <inkml:trace contextRef="#ctx0" brushRef="#br0" timeOffset="10869.7033">12899 9090 763 0,'3'6'315'0,"3"14"-188"15,10-1-18-15,-6 14 4 16,-2 2-19-16,2 1-19 15,-15 1-9-15,4-12-20 16,0-6-8-16,-4-12 10 0,9-8-1 16,-2-14-8-16,1-6-7 15,11-11-32-15,0-1-4 16,13 4-6-16,5 4-1 16,2 8-2-16,1 5-1 15,-7 11-3-15,-6 3 6 16,-4 17 11-16,-10 3 8 0,-2 5 9 15,-3 0-2 1,-8-3-3-16,2-7-1 16,1-5 1-16,0-4 8 0,0-15 1 15,5-2 0-15,4-10-7 16,4 0-9-16,7 0-8 16,-5 0-3-16,2 4-4 15,4 3-1-15,-4 9-1 16,2 4 0-16,-1 9 2 15,-8 4 2-15,0 7 4 16,0-1 2-16,-3 0 0 0,0 2-50 16</inkml:trace>
  <inkml:trace contextRef="#ctx0" brushRef="#br0" timeOffset="11215.0295">13497 8992 855 0,'6'-3'382'15,"11"1"-184"-15,5 3-70 16,2 11-68-16,-1 3-12 0,-2 7-12 15,-12 3 1-15,-9-1 4 0,-9 3-1 16,-15 1-2-16,2 0-8 16,-2-6-8-16,7-6-3 15,8-10-7-15,8-6-3 16,15-3-5-16,11-2 2 16,17-1 8-16,-1 2 1 15,-5 7 6-15,-4 4-2 0,-4 6-2 31,0 1 0-31,-5-5-36 0,-3-1-424 0</inkml:trace>
  <inkml:trace contextRef="#ctx0" brushRef="#br0" timeOffset="11857.3569">14614 8731 712 0,'0'9'286'0,"-6"15"-155"0,-2 11-22 16,-6 12 1-16,-5 1-17 0,-5-5-38 15,-3-8-14 1,9-18-37-16,2-8-68 16</inkml:trace>
  <inkml:trace contextRef="#ctx0" brushRef="#br0" timeOffset="12215.6005">15271 8625 432 0,'0'5'280'0,"-4"6"-1"0,-4-1-47 16,-9 7-72-16,-3 0-38 16,-8 2-54-1,-3 1-16-15,-3-8-23 0,-1-3-3 16,1-9-5-1,5-7-1-15,6-7-10 0,5-2-6 0,10-7-11 16,9 1-7-16,11-3-2 16,5 4 1-16,7 9 9 15,-4 0 4-15,6 15 8 16,0 8 7-16,0 11 3 16,3 8 4-16,-3 9-4 31,2-3-4-31,-4-1 1 0,0-5-3 15,-4-12-116-15,-5-5-170 0</inkml:trace>
  <inkml:trace contextRef="#ctx0" brushRef="#br0" timeOffset="12355.1424">15124 8452 851 0,'-4'-7'412'16,"0"-8"-176"-16,1 8-86 15,4 7-121-15,6 4-32 0,7 16-123 16,6-3-115 0</inkml:trace>
  <inkml:trace contextRef="#ctx0" brushRef="#br0" timeOffset="12665.7108">15403 8719 739 0,'8'8'364'0,"7"3"-124"16,7-1-51-16,5-4-71 16,2-4-20-16,-1-5-32 15,-3-4-12-15,-5-8-17 16,-6-3-4-16,-5-1-5 0,-2-1-2 16,-10 2-11-1,-10-2-7-15,-9 5-10 0,-8 2-6 16,0 7-8-16,7 6-4 15,1 11-7-15,6 8-1 16,4 9 15-16,3 6 9 16,9 11 12-16,2 4 4 15,7 8-2-15,1-1-5 16,-1 0-1-16,0-7 0 16,0-10-32-16,-2-6-83 15</inkml:trace>
  <inkml:trace contextRef="#ctx0" brushRef="#br0" timeOffset="13030.415">16152 8640 759 0,'-8'12'363'0,"-15"15"-138"0,-4 2-50 15,-8-4-73-15,-7-3-28 16,-4-9-33-16,-1-5-11 16,2-11-9-16,4-2-6 15,8-12-20-15,4-1-8 16,12-6-7-16,3 0-3 16,14 3 1-16,6 4-3 0,12 3 7 15,8 7 16-15,6 8 27 16,4 7 14-16,4 15 15 15,0 2 1 1,2 9-3-16,-6-1-4 0,-11-2-13 16,-7-4-9-16,-7-6-54 15,-2-5-376-15</inkml:trace>
  <inkml:trace contextRef="#ctx0" brushRef="#br0" timeOffset="13519.838">17175 8114 982 0,'-2'1'363'15,"-1"8"-243"-15,4 32-89 16,6 23-35-16,3 42 29 15,3 11 3-15,-2 8-5 16,0-1-2-16,-5-15-1 16,-4-8-3-16,-3-30 2 15,-6-17 3-15,-2-26-52 16,1-13-64-16</inkml:trace>
  <inkml:trace contextRef="#ctx0" brushRef="#br0" timeOffset="13868.6326">17037 8408 596 0,'11'-24'326'0,"4"-21"-88"15,14 15-73-15,9 9-22 16,11 16-58-16,7 5-28 0,-24 15-23 31,-16-7-15-31,0 0-10 0,34 28 2 0,-33 9 3 16,-17 6 3-16,-37-21 4 15,-2-5 2-15,5-13 4 16,8-9 1-16,12-6-14 16,10-6-14-16,16-3-17 15,12 2-9-15,16 3 0 16,6 7 5-16,7 8 6 16,-4 8 3-16,-6 9 7 15,-13 1 5-15,-21 7 5 16,-9 1 5-16,-25-1 9 15,-12-1 1-15,-10-9-2 0,-4-8-8 16,12-14-52-16,10-1-54 16,16-9-193-1</inkml:trace>
  <inkml:trace contextRef="#ctx0" brushRef="#br0" timeOffset="14103.7037">17742 8501 878 0,'4'0'375'0,"11"3"-191"15,8-1-77-15,16 1-49 16,5 3-18-16,6-2-25 0,-3-2-4 15,-6 5-41-15,-6-3-84 16</inkml:trace>
  <inkml:trace contextRef="#ctx0" brushRef="#br0" timeOffset="14293.1734">17772 8623 755 0,'3'2'374'0,"15"0"-92"16,6 0-83-16,12 2-31 15,5-1-31-15,1 2-57 16,-6-2-20-16,-9-3-22 31,-3 0-69-31</inkml:trace>
  <inkml:trace contextRef="#ctx0" brushRef="#br0" timeOffset="14814.5609">18540 8561 501 0,'2'-11'229'0,"5"-17"-69"0,3-7-24 16,4-11 0-1,3-3 5-15,-4-7-7 0,1 3-4 16,-7 7-19-16,-5 8-10 15,-2 15-16-15,-10 7-12 16,-4 16-41-16,-1 10-13 16,0 20-27-16,7 18-6 0,2 23 13 15,3 5 1 1,7 4 0-16,-3-6 0 0,7-18 5 16,2-8-16-16,7-12-111 15,4-12-95-15</inkml:trace>
  <inkml:trace contextRef="#ctx0" brushRef="#br0" timeOffset="15136.2234">18993 8313 518 0,'-6'-12'350'0,"-8"-9"7"15,3 7-115-15,-8 14-126 16,-6 4-48-16,-2 17-51 15,1 11-12-15,7 15-8 16,11 13 0-16,8-1 1 0,6 1 2 16,14-6 4-1,3-7 1-15,9-10 4 0,4-11 3 0,2-14 4 16,4-10 13 0,-1-16 45-16,-6-11 14 15,-6-10 30 1,-10-5-5-16,-18-4-29 15,-8 2-12-15,-21-8-31 0,-2-2-10 16,-1 0-18-16,-2 4-8 16,12 13-35-16,1 11-46 15,5 16-174-15</inkml:trace>
  <inkml:trace contextRef="#ctx0" brushRef="#br0" timeOffset="15499.9392">19373 8734 742 0,'6'-3'349'16,"9"-8"-159"-16,3-4-30 15,2-9-83-15,2-5-24 16,-4-5-9-16,0-1 8 0,-9-11 17 15,-6-4 5 1,-5-18-10-16,-5-8-14 0,-9 4-22 31,-1 1-9-31,-8 29-4 16,-2 13-5-16,0 23-12 0,-2 11-5 16,5 18-20-16,2 7 0 15,12 18 10-15,5 12 7 16,10 15 15-16,4-1 2 15,12-3 0-15,1-8-1 16,10-12 1-16,-1-2 0 16,1-11-73-16,1 0-128 15</inkml:trace>
  <inkml:trace contextRef="#ctx0" brushRef="#br0" timeOffset="15805.1709">19878 8705 623 0,'-1'-9'301'0,"-5"-13"-106"15,-3 0-20-15,-6-1-9 0,-3 0-16 16,-7 4-33-16,-1-1-21 16,4 12-69-1,-1 4-19-15,7 11-27 16,2 11-5-16,1 6 11 0,6 6 0 15,8 3 12-15,6 2-2 16,12-9 3-16,4-1 5 0,9-16 14 16,4-8 13-1,-3-10 23 1,-4-9 6-16,-13-3 4 0,-8-1-10 0,-13-1-22 16,-6 0-11-16,-6 5-85 15,-3 1-68-15</inkml:trace>
  <inkml:trace contextRef="#ctx0" brushRef="#br0" timeOffset="16319.8378">20143 8736 619 0,'3'-3'335'0,"-2"-9"-66"0,1 1-71 15,-3-2-72-15,-6-3-17 0,-7 0-16 16,-5-4-9 0,-5 2-20-16,-1 2-12 0,4 10-36 15,-1 1-14-15,4 8-23 31,6 6-8-31,0 2-4 0,9 6 5 0,5 0 10 16,0-1 5-16,8-3 11 16,-2-2 2-16,5-5 6 15,2-5 3 1,3-2 0-16,4-5-2 0,1 4-2 16,-2 1-4-16,-2 8-10 15,-1 9-4 1,-1 12-6-16,2 11 4 0,-4 15 15 0,-1 5 7 15,-7 3 11 1,-7-3 8 0,-14-13 17-16,-9-8 12 0,-17-15 24 15,2-10 2-15,0-15-3 16,5-8-8-16,15-13-26 0,4-3-13 0,14-9-24 31,5-1-45-31,14 4-132 16,9 1-218-16</inkml:trace>
  <inkml:trace contextRef="#ctx0" brushRef="#br0" timeOffset="17017.2495">20348 9160 436 0,'3'-9'271'0,"5"-6"-8"16,-1 0-61-16,2 4-49 16,1 4-16-16,-6 1-28 0,3 2-24 15,-4 7-36 1,-2 5-14-16,0 13-16 15,1 7 3-15,-5 6-7 0,1 4-4 16,-3 3-4-16,3-5 1 16,3-4 3-1,4-9-16-15,8-12-57 16,2-7-49-16,1-11-126 16,2-7-31-16,4-8 2 0,-7-3 45 0,2 3 124 15,-5 3 81-15,-11 4 135 16,4 6 40-16,-7 1 47 15,-1 3-21-15,3 5-84 16,-2 4-35 0,2-4-45-16,0 0-9 15,2 8 9-15,7 9 1 0,34 29 5 16,-14-30 4 0,2-6 11-16,2-7 6 15,-2-9 27-15,-3-6 13 0,-5-8 13 16,-4-3 6-16,-15-3-2 15,-8 0-10 1,-23 1-24-16,-10 2-7 0,-10 9-40 16,-2 4-14-1,10 10-6-15,7 6-66 0,19 7-231 0</inkml:trace>
  <inkml:trace contextRef="#ctx0" brushRef="#br0" timeOffset="17697.2339">20983 8634 503 0,'1'0'242'0,"7"0"-72"0,22 1-56 16,12 0-10-16,41 0-3 16,18-1-16-16,30 0-8 15,17-2 1 1,15-1-3-16,9-1-6 16,10 3-21-16,-6 1-12 0,-20-1-16 15,-15 1-2-15,-35 0-19 0,-17 0-39 16,-34 4-398-16</inkml:trace>
  <inkml:trace contextRef="#ctx0" brushRef="#br0" timeOffset="18429.1969">21462 7974 428 0,'-6'-1'261'0,"1"-3"-43"15,3-1-76-15,9 0-26 16,21 2-58-16,9 1-23 0,15 2 1 16,7 1 2-16,5 0-3 15,1 5-4-15,-13-5-6 16,-10 1-4-16,-20-4 0 15,-10-4 1-15,-7 4-2 16,-6-5-6-16,-8 3-10 16,-2 3-4-16,-9 1-8 15,2 0 1-15,-3 4-2 16,-1 0 0-16,6 8-1 16,2 5-1-16,5 7-2 15,3 3-1-15,2 4-2 16,4 2 1-16,6 2 5 15,2 0 2-15,1-1 8 16,0-4 2-16,-8-4 5 16,-1-3 4-16,-11-8 7 0,-4 0 1 15,-9-6 1 1,-8-1-3-16,-2-2-6 0,2-4-1 16,8-2-2-16,5-1 0 0,9-2 0 15,4 0-1-15,6 0-6 16,4-3-2-16,10 0-3 15,3 3 4-15,13 3 12 16,4 2 10-16,10 8 17 16,5 3 4-1,-3 1 13-15,-5-4 3 0,-12-1-7 16,-8-2-4-16,-8-4-12 16,0 0-7-16,-8-6-15 15,2-4-59 1</inkml:trace>
  <inkml:trace contextRef="#ctx0" brushRef="#br0" timeOffset="20128.2898">21507 8868 882 0,'2'0'352'0,"17"0"-214"16,10 0-45-16,21 0-22 0,11 2-8 16,6 0-21-1,-4 1-12-15,-15-1-13 0,-6 0-1 16,-25 0-4-16,-3-2-3 15,-12 2-16-15,-3 0-6 16,-12 3-20-16,-2-1-1 16,-10-2-7-16,-9-1 0 15,4 0 14-15,0 1 1 16,6 6 13-16,7 1-2 16,8 12-5-1,2 6 2-15,7 8 17 16,2 9 4-16,5 2 16 15,2-1 0-15,0 1 0 0,-3-5 2 16,-7-7 4-16,-5-4 2 0,-11-5-2 16,-5-4 1-1,-8-4-2-15,-4-4 1 16,1-4-5-16,4-7 0 16,12-2-4-16,6-4-1 0,11-1-6 0,3 0-2 31,9-1-1-31,6 2-1 15,7-1 1-15,4 2 1 0,10 0-4 16,2 1-2-16,7 0 1 16,-2-1 0-16,3-2-13 15,-9-1-22-15,-3-5-28 16,0 1-2-16,-14 1 13 16,-6 4 23-16,-13 4 28 15,-7 2 1-15,-7 5 3 16,-3-4 2-16,1 3 4 15,1 2 0-15,3 2-3 16,4 4-3-16,2 4-1 16,2 3 1-16,12 4 2 15,2-1 2-15,7-4 4 16,4-4 5-16,4-10 9 0,5 1 12 16,-1-11 20-16,-1-4 18 15,-11-6 39-15,-8-5 11 16,-18-1-4-1,-15-3-18-15,-17 1-48 0,-7 1-23 16,1 5-28-16,3 3-5 0,14 6-60 16,4 4-77-1</inkml:trace>
  <inkml:trace contextRef="#ctx0" brushRef="#br0" timeOffset="20530.6907">23226 8569 765 0,'21'0'304'0,"18"-1"-210"0,8 2-34 31,-2 3-38-31,-4-4-12 0,-6 0-192 16</inkml:trace>
  <inkml:trace contextRef="#ctx0" brushRef="#br0" timeOffset="20741.8308">23210 8700 561 0,'3'1'316'0,"9"0"-53"0,10 1-47 15,7-1-53 1,4 0-33-16,0 3-34 15,1-2-13-15,-5 2-27 16,-3-1-10-16,-3-1-16 16,-5 2-69-16</inkml:trace>
  <inkml:trace contextRef="#ctx0" brushRef="#br0" timeOffset="21844.2816">1667 10553 839 0,'5'2'339'16,"15"1"-206"-16,7 2-21 0,23-2-20 16,9-2-24-16,10 1-33 15,-1 0-12-15,-7-1-12 16,-13 1-27-16,-14 3-134 15,-7-1-175-15</inkml:trace>
  <inkml:trace contextRef="#ctx0" brushRef="#br0" timeOffset="22018.8677">1750 10697 788 0,'4'3'354'0,"12"1"-146"16,7 0-34-16,16 0-19 16,12-1-15-16,5-1-39 15,1 0-21-15,-10 1-32 0,-6 0-15 16,-14 2-79-16</inkml:trace>
  <inkml:trace contextRef="#ctx0" brushRef="#br0" timeOffset="22700.9659">2716 10497 423 0,'0'4'201'0,"2"5"-48"0,3-4-18 15,9-5 13 1,2-10-4 0,10-13-29-16,3-6-23 0,-2-9-40 0,1 3-13 31,-7 1-11-31,-6 0 1 0,-8 10 10 0,-4 3 8 15,-5 10 7 1,-1 6-14-16,-1 18-24 16,0 11-8-16,4 29-13 0,3 14 7 15,10 14 11 1,6 4-4-16,1-6 1 0,-2-5-2 0,-2-16 1 31,-2-11 2-31,2-22-41 16,4-12-41-16,0-17-284 15</inkml:trace>
  <inkml:trace contextRef="#ctx0" brushRef="#br0" timeOffset="23035.9727">3294 10348 852 0,'-5'5'362'0,"-8"9"-196"0,-4 4-41 15,1 12-53-15,1 5-23 16,5 6-25-16,5 5-7 16,13 7-2-16,7 3 1 0,5-2-7 15,7-1 1 1,3-7-1-16,5-6 0 0,11-13 0 16,-1-11 2-16,-4-21 11 15,-4-12 5 1,-6-19 3-16,1-9 5 0,-10-13-3 15,-7 2 3-15,-15-1 11 16,-13 2 3-16,-12 3-5 16,-5 1-6-16,-5 11-22 15,-3 8-11-15,4 21-12 16,0 5 5-16,7 9-145 16,9 4-189-16</inkml:trace>
  <inkml:trace contextRef="#ctx0" brushRef="#br0" timeOffset="23470.3469">3753 10899 557 0,'0'8'275'0,"8"11"-60"0,8-2-39 16,14-4-26-16,8-6-3 0,9-10-29 16,-2-8-13-16,-5-19-21 15,-8-5-16-15,-3-14-26 16,-6-6-5-16,-8-2-10 16,-3 1-2-16,-13 3-1 15,-8 4 1-15,-7 3-3 0,-11 0-1 16,-6 0-5-1,0 2-5-15,-3 14-10 16,7 8-5-16,6 21-21 16,6 5-6-16,7 18-13 0,3 13-1 0,11 14 17 15,3 8 11 1,10 9 22 0,6 2 10-16,3 2 2 15,0-1-1-15,2-7-4 16,-1-7-1-16,3-15-2 15,8-9-11-15,4-17-137 16,5-8-133-16</inkml:trace>
  <inkml:trace contextRef="#ctx0" brushRef="#br0" timeOffset="23745.131">4483 10753 536 0,'-4'-7'325'16,"-7"-9"29"-16,-5 0-138 15,-10 1-60-15,-4 3-14 16,3 12-62-16,0 4-29 16,12 14-30-16,4 5-12 0,6 7-1 15,5 3 5-15,11 1-6 16,8-2 0-16,7-6 1 16,4-5 3-16,3-15 14 15,-1-5 5-15,-11-13 36 16,-4-7 12-16,-11-5 0 15,-5-6-2-15,-7 5-36 16,-4 0-16-16,-3 7-27 16,-7 3-48-16</inkml:trace>
  <inkml:trace contextRef="#ctx0" brushRef="#br0" timeOffset="24464.9457">4718 10873 417 0,'2'9'223'0,"12"7"-32"0,7 0-17 15,12-9-15 1,9-2-6-16,-1-12-23 0,-4-6-15 16,-8-8-26-16,-6-5-13 15,-17-4-19-15,-6 0-10 16,-9 1-17-16,-9 1-7 16,-7 10-9-1,-4 1-4-15,-3 6-10 16,-1 6-5-16,10 5-14 15,5 5-5-15,9 10 0 16,2 3 3-16,5 2 10 0,2-1 3 0,5 0 5 16,3 1 0-1,6-4 2-15,1-2 1 16,2-3 0-16,1-1 2 16,-4-2 0-16,2 1-1 15,1 3-2-15,4 0-2 16,-3 6-2-16,1 2-1 0,-2 4 0 15,1 5 1-15,-1-2 3 16,0-1 2-16,-14-1 11 16,-6-6 7-16,-9 2 20 15,-14 1 4-15,-12-5 4 16,-6-3-4-16,-9-8-17 0,2-6-5 16,15-4-9-16,11-2-4 0,14-6-7 15,11-6-17-15,4-2-66 16,4-6-45-16,16 4-147 15</inkml:trace>
  <inkml:trace contextRef="#ctx0" brushRef="#br0" timeOffset="24781.1986">5041 11368 589 0,'1'-4'278'0,"7"-9"-93"0,-6-2-41 15,9-7-36-15,2-2 0 16,0-4-9-16,4 1 0 16,-6 5 1-16,-3 6-7 15,-4 9-24-15,0 7-12 31,-1 11-18-31,0 7-8 16,2 12-9-16,0 3 0 0,0 3-11 16,-1 1-1-1,2-9-3-15,0-1-12 0,2-11-90 16,3-8-60-16,-6-8-294 16</inkml:trace>
  <inkml:trace contextRef="#ctx0" brushRef="#br0" timeOffset="25017.4495">5323 11327 549 0,'0'0'348'0,"0"0"-32"16,0 2-111-16,0-2-126 15,0 0-35-15,0 4-21 16,2 12-2-16,15 29-2 0,-1-30 5 16,2-5 7-16,10-1 0 15,-6-9 21-15,2-3 11 16,1-11 26-16,-12-6 13 15,-3-3 0-15,-11-3-7 16,-10 1-29-16,-3 3-16 16,-14 9-33-1,3 6-12-15,-13 9-60 0,-1 5-66 16</inkml:trace>
  <inkml:trace contextRef="#ctx0" brushRef="#br0" timeOffset="26094.146">5926 10156 502 0,'-14'11'281'16,"-26"19"-32"-16,-6 12-46 15,-5 28-56-15,3 9-32 16,15 21-52-16,13 3-10 16,20 0-18-16,9-2-10 15,17-14-10-15,5-12-3 16,14-27 2-16,3-13 2 15,4-26-46-15,2-8-41 16,-8-13-268-16</inkml:trace>
  <inkml:trace contextRef="#ctx0" brushRef="#br0" timeOffset="26385.0148">6240 10408 732 0,'0'0'392'0,"-3"0"-112"16,0 9-67-16,-4 13-107 16,0 6-22-16,-2 8-19 15,1-1-18-15,8 1-23 0,3-2-5 16,11-3-8-16,5-3 0 15,9-4 0-15,7-8 1 16,-1-11 1-16,7-5 0 16,-10-5-19-16,-7-7-47 15,-5-3-143-15,-7 0-101 16</inkml:trace>
  <inkml:trace contextRef="#ctx0" brushRef="#br0" timeOffset="26568.7304">6466 10413 734 0,'-2'0'393'16,"-3"0"-120"-16,1 15-119 16,1 7-37-16,-4 16-35 15,6 8 9-15,-5 4-3 16,1 8-14-16,4-1-19 16,-2 1-15-16,8-8-22 15,-1-10-3-15,6-13-41 16,1-14-63-16</inkml:trace>
  <inkml:trace contextRef="#ctx0" brushRef="#br0" timeOffset="26765.6963">6786 10742 1094 0,'0'0'517'0,"-2"0"-219"0,3 2-122 0,-1-2-119 31,0 0-34-31,0 0-89 0,0 0-90 16</inkml:trace>
  <inkml:trace contextRef="#ctx0" brushRef="#br0" timeOffset="27127.1444">7100 10834 846 0,'0'-5'376'0,"3"-10"-189"15,5-5-70-15,5-9-78 16,3-3-10-16,0-8-8 16,-1 2 6-16,0 1 20 15,-6 2 8-15,-4 9 18 16,-3 2 0-16,-3 4-14 16,-1 8-6-16,1 10-31 15,-4 2-14-15,3 11-12 16,-2 5-4-16,4 8 8 0,0 6 4 15,0 11 0 1,1 5 1-16,1 4-1 0,1 3 2 16,3-9-84-16,3-4-107 15</inkml:trace>
  <inkml:trace contextRef="#ctx0" brushRef="#br0" timeOffset="27501.7872">7633 10542 601 0,'-15'-1'374'0,"-9"-4"-50"15,-7 0-112-15,-6 3-53 16,7 4-75-16,0 7-30 15,8 11-31-15,4 6 1 16,5 9-3-16,6 5 1 16,7 8-3-16,4 0 0 15,14 0-6-15,6-5 1 0,12-18 5 16,8-8 1 0,-1-18 6-16,2-11 1 15,-4-12 3-15,-4-7 1 16,-12-7 22-16,-5-4 5 15,-20 3 9-15,-7-2-5 0,-17 7-27 16,-10 5-13 0,2 13-17-16,2 4-43 15,7 7-136-15</inkml:trace>
  <inkml:trace contextRef="#ctx0" brushRef="#br0" timeOffset="28132.2844">8127 10156 521 0,'2'-3'299'15,"2"-1"-59"-15,-5-1-53 16,-1 4-98-16,1 0-37 0,-2 0-40 16,-18-1-6-16,-33 4-2 15,30-1-2-15,2 5-5 16,-1-3-3-16,5 7-4 16,0 3-1-16,3 1 11 15,7 3 5-15,-1-3 17 16,5-1 12-16,4 2 19 15,-4-4 4-15,4-2-7 16,-2 0-7-16,6-8-15 16,5-1-5-16,8-1-6 15,5-4-5-15,7 5-9 16,8 6 1-16,1 6 13 16,4 9 9-16,-10 3 17 15,-8 1 5-15,-16 0 17 16,-10 0 5-16,-17-4 0 15,-8 0-1-15,-9-12-20 0,-3-6-9 16,2-8-9-16,7-8-42 16,11-4-134-16,11 1-260 15</inkml:trace>
  <inkml:trace contextRef="#ctx0" brushRef="#br0" timeOffset="28609.5577">8515 10196 915 0,'-2'5'406'0,"1"7"-169"15,9 32-131-15,8 22-32 16,8 28 25-16,3 10-4 16,-10 7-13-16,-10-3-20 15,-12-3-33-15,-13-8-8 16,-11-18-4-16,-2-9-1 15,-6-27 0-15,5-5 2 16,7-16-58-16,2-8-55 16</inkml:trace>
  <inkml:trace contextRef="#ctx0" brushRef="#br0" timeOffset="31930.5082">9261 10641 789 0,'3'1'344'0,"2"4"-154"16,24-5-63-16,8 2-7 0,21-2-33 15,10-1-35-15,9 1-32 16,4 0-4-16,-14 0-2 16,-4 1-16-16,-24 0-114 15,-9 3-112-15</inkml:trace>
  <inkml:trace contextRef="#ctx0" brushRef="#br0" timeOffset="32151.9233">9356 10777 740 0,'7'1'339'15,"20"3"-126"-15,10-1-28 16,16-4-31-16,8 1-37 16,3-1-64-16,2 1-16 15,-15 0-39-15,-3 2-83 16</inkml:trace>
  <inkml:trace contextRef="#ctx0" brushRef="#br0" timeOffset="33303.3876">10429 10790 341 0,'7'-8'234'0,"9"-14"9"16,8-6-31-16,0-12-62 16,2-3-21-16,2-3-20 15,-5-1-2-15,-5 5-3 16,-5 1-1-16,-11 7-8 15,-2 12-6-15,-6 18-38 16,1 11-14-16,-3 30-21 16,0 9-11-16,5 20 12 15,3 11-1-15,5 7-5 16,4 0-1-16,5-14-2 0,5-11 0 16,9-24-25-1,2-13-39-15,5-17-145 0,-3-14-164 16</inkml:trace>
  <inkml:trace contextRef="#ctx0" brushRef="#br0" timeOffset="33648.8988">11021 10541 810 0,'-15'4'384'0,"-11"4"-144"0,-1 10-117 15,-2 2-38-15,8 14-37 16,3 5-20-16,7 8-19 16,13 9-5-16,10 1-2 15,6-1-1-15,14-11 1 16,-1-12 4-16,10-17 11 16,8-11 9-16,8-21 10 15,0-11 4-15,-10-18 22 16,-11-4 11-16,-24-6 26 15,-12 4 10-15,-20 2-11 16,-16 4-14-16,-16 14-36 16,-4 4-17-16,8 12-25 15,14 7-6-15,16 5-51 16,12 3-89-16</inkml:trace>
  <inkml:trace contextRef="#ctx0" brushRef="#br0" timeOffset="34099.06">11330 10946 640 0,'-2'11'320'0,"-2"5"-79"0,13-6-107 16,6-4-8-16,10-9-11 15,9-11-12-15,0-13-37 16,2-4-14-16,2-14-17 16,-2 0-6-16,-4-5-8 15,-2-1-2-15,-14 1 0 16,-5 3 0-16,-14-5-3 15,-9 1-2-15,-8 6-5 16,-4 3 1-16,-6 19-3 16,5 11-7-16,-4 19-5 15,0 10-6-15,6 21-2 16,1 7 4-16,10 12 9 16,10 6 1-16,11 8 5 15,10-1-2-15,11-3 0 16,4-4 0-16,11-14-12 15,0-12-37-15,9-19-86 16,2-4-53-16,-7-13-214 16</inkml:trace>
  <inkml:trace contextRef="#ctx0" brushRef="#br0" timeOffset="34354.7174">11949 10920 412 0,'0'-8'297'16,"0"-7"27"-16,-7 0-33 0,-8 1-67 15,-6 1-33-15,-4 3-54 16,-8 2-24-1,8 9-53-15,2 5-26 0,7 12-34 16,8 9-10 0,1 3-6-16,7 4 3 0,12-1 5 15,1-7 4-15,13-12 4 16,2-5 5-16,8-17 5 16,3-7 1-16,-4-10 5 15,-5-6 1-15,-14-2 4 16,-9 2 1-16,-13 4-5 15,-10 2-5-15,-12 9-24 16,1 5-47-16,2 6-191 16</inkml:trace>
  <inkml:trace contextRef="#ctx0" brushRef="#br0" timeOffset="34916.97">12215 11006 497 0,'6'-2'280'15,"4"-5"-42"-15,-1-1-32 0,-1-3-65 16,-1-3-24-1,-3-5-35-15,3 2-16 16,-5 0-16-16,-8-2-7 0,-1 2-13 16,-5 1-2-16,-13 4-12 15,5 9-5-15,-10 5-9 16,-3 7-6-16,6 11-8 16,4-2-1-16,10 10-3 15,7-3 0-15,12-1 4 16,7-3 3-16,11-6 7 15,7-4 2-15,-1-7 5 16,-1-4-1-16,-7-6 1 16,-5-1 1-16,-1-1-2 15,-11-2 1-15,4 10-4 16,-1 4 9-16,-4 4 16 16,12 9 13-16,-13 12 28 0,-1 3-2 15,-5 14-8-15,-7 3 7 16,-8 0 1-1,-1 3-1-15,-11-16 3 16,-4-10-13-16,-4-19-17 16,-1-11-4-16,11-18-10 0,4-1-11 15,17-5-19-15,8 0-14 16,11 7-54-16,10 1-33 16,3 14-108-16,3 6-102 0</inkml:trace>
  <inkml:trace contextRef="#ctx0" brushRef="#br0" timeOffset="35164.9074">12353 11279 669 0,'3'-7'374'15,"5"-6"-84"-15,2-3-109 0,0-5-38 16,5 0-50-16,-1 3-16 16,-2-1-18-16,-2 6-3 15,-3 8-13 1,-3 1-5-16,-2 11-5 15,-1 7-4-15,0 13 1 0,1 4 0 16,0 6-7-16,-1-1-4 16,0-5-5-1,1 0-4-15,2-8-10 16,4-6-42-16,4-9-125 0,5-8-129 16</inkml:trace>
  <inkml:trace contextRef="#ctx0" brushRef="#br0" timeOffset="35407.7706">12673 11231 844 0,'-3'0'396'0,"0"1"-176"0,1 4-51 15,0-5-94-15,1 0-27 32,-4 17-31-32,-7 35-6 0,18-26 1 15,3-2-2-15,5-8 1 16,3-2 3-16,5-12 5 15,-4-4 5-15,1-11 25 16,-3-7 14-16,-6-5 16 0,2-1 1 0,-13 0-23 16,-4 4-15-1,-11 7-26 1,-6 5-11-16,1 6-92 16,-7 4 26-16</inkml:trace>
  <inkml:trace contextRef="#ctx0" brushRef="#br0" timeOffset="35815.9496">13066 10528 617 0,'2'-1'353'0,"0"2"-44"15,-3 6-73-15,0-7-78 16,-4 9-15-16,-34 45-22 15,15-20-29-15,-1 1-39 16,3 0-15-16,10-1-24 16,10-5-7-16,14-5 0 15,8-5 2-15,15-6 5 16,3-4 1-16,1-5-1 0,6 0-1 16,-10-4-3-1,-1-2-15-15,-6-5-96 16,-7-5-85-16</inkml:trace>
  <inkml:trace contextRef="#ctx0" brushRef="#br0" timeOffset="36041.4495">13309 10578 850 0,'-1'-2'442'0,"-5"-1"-146"0,-1 3-118 16,1 8-39-16,-4 14-36 15,1 11 0-15,2 16-11 16,2 7-7-16,3 9-36 0,3 1-14 16,5-3-20-1,-5-13-5 1,4-15 0-16,-1-7 1 0,2-18-100 16,8 1-20-16</inkml:trace>
  <inkml:trace contextRef="#ctx0" brushRef="#br0" timeOffset="36490.1332">14048 10537 951 0,'-1'-1'427'16,"1"6"-211"-16,2 7-39 0,3 26-72 16,5 14-8-16,-1 22-7 15,-2 7-18-15,0-6-24 16,-1-10-12-16,-1-20-17 15,0-13-3-15,-3-19-21 16,-4-5-50-16,-5-12-177 16,-6-7-165-16</inkml:trace>
  <inkml:trace contextRef="#ctx0" brushRef="#br0" timeOffset="36630.4445">13865 10835 926 0,'7'-1'415'15,"16"-3"-188"-15,7 1-50 0,16-4-54 16,8 1-29 0,4-1-45-16,-2 4-15 15,-7-1-10-15,-2 2-54 0</inkml:trace>
  <inkml:trace contextRef="#ctx0" brushRef="#br0" timeOffset="37298.4295">14713 10880 607 0,'-3'1'344'0,"4"-1"-18"15,5-6-104-15,6-12-72 16,8-9-30-16,5-8-63 16,1-5-20-16,-1-1-20 15,-1 1-4-15,-6 2-2 16,-3 5-2-16,-9 10-3 15,-2 6-1-15,-4 12-12 16,0 6-7-16,-4 13 0 16,4 9 4-16,2 23 18 15,3 7 8-15,8 23 1 16,-1 1-2-16,4-7-5 16,2-3 1-16,4-31-67 0,7-3-72 15</inkml:trace>
  <inkml:trace contextRef="#ctx0" brushRef="#br0" timeOffset="37648.8601">15345 10624 1051 0,'-15'-3'440'16,"-20"-4"-254"-16,2 9-58 0,1 14-65 15,3 0-19-15,10 18-33 16,6 6-6-16,13 15-6 16,7 6-3-16,13 1 3 15,6-4 1-15,8-13 3 16,8-10 3-16,7-19 10 16,7-8 5-16,5-20 10 15,-5-10 3-15,-10-16 7 16,-10-10 6-16,-20-12 17 0,-3-1 9 15,-22 1 0 1,-10 6-6-16,-21 12-25 0,-15 9-16 16,-7 19-25-1,3 12-8-15,12 12-61 0,12 8-76 16</inkml:trace>
  <inkml:trace contextRef="#ctx0" brushRef="#br0" timeOffset="38189.2821">15835 11115 689 0,'-2'1'357'0,"-2"-1"-97"0,4-1-57 0,0 0-80 31,0-1-37-31,24-24-46 16,41-34-8-16,-20 19-8 15,2-11-2-15,-8-11 1 0,-5-1 4 16,-18-3 5 0,-8 4 6-16,-16 7 14 0,-6 8 6 15,-14 18-1-15,-3 11-10 16,-9 18-25-16,-4 9-14 15,7 19-17-15,4 6-2 16,18 21 3-16,8 6 2 16,12 15 9-16,10 3 2 0,16-6-1 15,8-5 0-15,7-22 1 16,4-6-2-16,-4-18-2 16,8-6-16-1,2-13-68-15,3-5-56 0,2-16-197 16,-7-3-107-16</inkml:trace>
  <inkml:trace contextRef="#ctx0" brushRef="#br0" timeOffset="38426.135">16509 10963 520 0,'-4'-10'317'0,"-8"-2"-23"15,-3-7-51-15,-5 4-78 16,-4 3-23-16,-3 0-46 0,-2 10-22 16,4 4-39-16,3 6-19 15,8 12-17-15,5-1-4 16,6 10-1-16,5 0 3 15,7-1 0-15,7-5 3 16,10-11 11-16,6-6 7 16,2-12 11-16,0-4 5 15,-11-12 6-15,-8-3 2 16,-17-4-3-16,-8-1-6 16,-15 7-16-16,-4 3-10 0,-1 13-34 15,2 3-66 1</inkml:trace>
  <inkml:trace contextRef="#ctx0" brushRef="#br0" timeOffset="38919.6049">16718 11017 617 0,'5'-9'307'0,"7"-9"-98"0,5 1-51 16,-1-4-52-16,1 4-11 16,-6 0-10-16,-2-1-7 15,-11 5-17-15,-5 0-10 16,-12 2-7-16,-6 5-3 16,-11 2-6-16,2 4-3 0,9 9-19 15,4 3-9-15,12 5-12 16,1 3-2-16,3-2 1 15,6 1 3-15,5-3 4 16,3-7 1 0,5 0 3-16,-1-3 3 0,8-7 2 31,1-5 1-31,0-5-2 0,2 2-2 16,-2 8-7-16,0 12-2 0,-1 11-4 15,-1 3 2 1,-4 10 17-16,-2-1 9 0,-6 9 19 15,-6-1 9-15,-12-2 3 16,-11-3 27-16,-18-11 9 16,-7-5-6-1,-2-17-4-15,0-7-33 0,17-12-22 0,8-7-10 16,15-8-55 0,8 2-53-1,15 0-199-15</inkml:trace>
  <inkml:trace contextRef="#ctx0" brushRef="#br0" timeOffset="39594.0685">16884 11454 652 0,'4'-9'286'16,"6"-8"-144"-16,0-6-36 16,9-2-46-16,0 0 0 0,0 0 15 15,-2 2 14-15,-4 10 25 16,-6 3-4-16,-5 10-34 16,-3 6-8-16,-8 9-10 15,-1 7-5-15,2 6 5 0,1 3-12 16,6-2-23-1,2-3-6-15,6-5-8 0,5-4-12 16,6-10-60 0,1-5-31-16,0-9-82 15,2-4-39-15,2-2 15 16,-2-1 29-16,-6 1 84 16,-1 0 71-16,-11 4 121 15,-1 3 30-15,0 6 25 0,-5 7-6 16,0 5-63-16,-2 3-21 15,5 7-19-15,3-3-8 0,6 3 0 16,2-3-2-16,9-4 1 16,2-1-4-16,7-9-3 15,-1-5 1-15,-1-7 2 16,-3-7 6 0,-10-7 13-16,-7-2 0 15,-13-3-5-15,-10 3-8 0,-12 0-27 16,1 4-6-16,-4 4-21 15,9 4-50-15,11 7-175 16</inkml:trace>
  <inkml:trace contextRef="#ctx0" brushRef="#br0" timeOffset="40516.6774">17314 10813 742 0,'-3'6'329'16,"-2"3"-160"-16,5-2-28 0,10-6-22 15,8-6-7-15,12-10-19 0,2-9-12 16,4-8-35 0,-1-3-12-16,-9-2-1 0,-4 2 5 15,-7 5 5-15,-10 0 0 16,0 9-10-16,-6 6-1 0,-3 8-14 16,2 8-6-1,-2 16-6-15,2 13-7 0,0 21 1 16,1 10 2-16,1 14 2 31,9 1 0-31,4-7-1 0,1-9 2 0,9-24-54 31,-8-13-46-31,11-18-149 0,3-6-194 16</inkml:trace>
  <inkml:trace contextRef="#ctx0" brushRef="#br0" timeOffset="40844.7719">17999 10673 853 0,'-12'-3'460'0,"-7"-5"-121"16,-10 7-150-16,-4 3-48 0,-1 7-73 16,2 8-20-16,4 11-29 15,7 9-8-15,9 13-6 16,8 5-3-16,10 5-2 15,9-5 0-15,13-8 2 16,6-9 0-16,17-18 5 16,3-5 3-16,6-22 6 15,0-10 1-15,-5-13 5 16,-4-13 0-16,-16-9 5 16,-13-2 2-16,-30-2-1 15,-18 3-4-15,-20 11-8 16,-3 9-7-16,-1 12-9 15,4 7-6-15,12 11-39 16,2 1-72-16</inkml:trace>
  <inkml:trace contextRef="#ctx0" brushRef="#br0" timeOffset="41374.585">18466 10297 401 0,'4'-3'282'16,"0"-3"2"-16,-9 3-131 15,4 0-47-15,-13 2-65 0,-2 1-21 16,-7 0-4-16,-8 0 5 16,3 1 5-16,-1-1-1 15,10 3-10-15,3 1-8 16,7 2-11-16,3 3-3 16,0 2 9-16,0 3 12 15,-1 2 30-15,3 2 11 16,3-1 10-16,-1 0-6 15,5-7-16 1,2-1-2-16,4-5-4 16,3-3 1-16,9 1-2 15,5 0-5-15,14 6-10 16,2 1-3-16,2 9-3 0,-6-1 2 16,-12 3 6-16,-10-1 1 15,-13-2 28-15,-3-1 13 16,-15-2 10-16,-9-1 1 0,-13-6-27 15,-7-6-15-15,2-4-17 16,5-7-6 0,15-1-50-16,10 2-61 15,15-1-274-15</inkml:trace>
  <inkml:trace contextRef="#ctx0" brushRef="#br0" timeOffset="41895.936">19134 10877 861 0,'0'0'399'0,"2"-1"-186"16,6 2-49-16,12 2-72 15,7-1-23-15,17 0-23 0,5-1-17 16,6 6-19-16,-2-1-3 16,-11 4-16-16,-4 0-38 15,-8-6-161-15,-3 2-183 16</inkml:trace>
  <inkml:trace contextRef="#ctx0" brushRef="#br0" timeOffset="42102.3916">19190 11054 670 0,'-1'0'332'0,"1"1"-73"16,8 2-27-16,17 0-46 15,10 2-3-15,13 0-47 16,5 1-24-16,-2-3-42 15,-4 0-16 1,-9 3-9-16,-8-6-51 0</inkml:trace>
  <inkml:trace contextRef="#ctx0" brushRef="#br0" timeOffset="43059.6968">1592 12608 899 0,'9'-3'363'15,"9"-2"-228"-15,10 0-42 16,17 12-33 0,5-2-20-16,11 6-20 0,-2 2 3 15,-8-2-130-15,-6 2-174 16</inkml:trace>
  <inkml:trace contextRef="#ctx0" brushRef="#br0" timeOffset="43246.592">1628 12748 1025 0,'7'4'409'0,"18"4"-236"15,3 0-28-15,16 4-5 0,8-6-30 16,3 0-58 0,4-2-17-16,-6-5-71 15</inkml:trace>
  <inkml:trace contextRef="#ctx0" brushRef="#br0" timeOffset="44254.6537">2547 12687 353 0,'-1'10'215'0,"2"7"8"0,0-2-89 15,6-2 1-15,6-7 8 16,-4-6-3-16,11-9-18 15,0-6-14-15,7-18-32 16,2-4-20-16,0-10-25 16,-3 1-7-16,-8 3-7 15,-4 1 0-15,-8 8-1 16,-5 3-4-16,-1 13 8 16,-1 6 0-16,-2 19-10 15,0 11 1-15,3 22-9 16,3 12 0-16,6 19 13 15,0 4-1-15,4 6 0 16,1 0-2-16,1-11-2 16,3-11 0-16,5-22-10 0,1-14-40 15,6-19-165 1</inkml:trace>
  <inkml:trace contextRef="#ctx0" brushRef="#br0" timeOffset="44599.112">3197 12521 819 0,'-9'-2'420'0,"-15"-4"-121"15,3 7-78-15,-4 11-111 16,6 4-32-16,5 12-49 16,3 3-16-16,7 15-9 15,-2 2-3-15,9 10-1 16,4 3 3-16,12-8-1 15,7-2 0-15,4-15 0 16,8-13 3-16,7-23 5 16,2-15 3-1,13-27 7-15,-2-11 1 0,-11-15 3 16,-11-2 1-16,-29 1 8 0,-14 6 15 16,-27 14 2-16,-10 12-4 15,-11 18-17 1,-3 10-21-16,8 12-16 0,6 7 22 15,14 3-144 1,9-1-89-16</inkml:trace>
  <inkml:trace contextRef="#ctx0" brushRef="#br0" timeOffset="45030.8709">3623 12995 854 0,'11'-3'392'0,"16"-3"-168"15,4-10-37-15,1-14-55 16,0-4-31-16,0-11-45 15,-3-4-17 1,0-5-17-16,-8-2-2 0,-12 3-1 0,-9 0-2 16,-15 5-1-1,-5 4-3-15,-10 1-4 16,2 3-2-16,1 10-5 16,4 4-9-16,8 22-24 0,-4 16-9 15,5 23-7 1,0 14 12-16,5 20 30 15,4 7 12-15,10 10 18 16,8 1-1-16,11-9-5 16,2-7-3-16,12-23-3 15,3-10-3-15,11-15 6 16,3-11-24-16,-3-8-191 16</inkml:trace>
  <inkml:trace contextRef="#ctx0" brushRef="#br0" timeOffset="45336.8493">4221 12884 867 0,'-9'-5'388'0,"-12"-2"-188"15,1 2-43-15,3 11-68 16,3 5-29-16,6 9-35 15,2 7-5-15,11 3-4 16,4-2-2-16,11-3-3 16,5-8 0-16,5-9 1 15,3-6 4-15,0-9 7 16,2-5 4-16,-7-10 5 16,-7-5 3-16,-19-4 27 0,-10 3 4 15,-22 7-6 1,-3 3-8-16,-6 8-37 15,2 2-24-15,11-3-138 16</inkml:trace>
  <inkml:trace contextRef="#ctx0" brushRef="#br0" timeOffset="45981.4629">4623 13019 249 0,'8'-5'210'15,"10"-9"63"1,0-1-37-16,-3 0-38 0,-1-3-17 0,-11-5-29 31,0 4-20-31,-8-3-37 16,-6 3-17-16,-10 6-18 15,-6 1-12-15,-4 9-15 16,-3 3-9-16,6 10-23 16,0 5-6-16,17 6-9 15,5 3 0-15,5 0 2 16,4 2 3-16,7-3 3 0,2 0 4 16,12-6 4-16,2-9 2 15,3-8 3-15,-2-5-1 16,-4-6-2-16,-1 3 0 15,-8-1-4-15,0 4-4 16,-4 10-4-16,2 4-1 16,3 13 7-16,1 0 5 0,-3 11 15 15,-3 5 3-15,-19 7 27 16,-6 6 7-16,-16-9 11 16,-6-6 6-1,-2-19-15-15,1-10-3 16,3-17-11-16,8-7-5 0,14-7-18 15,3-4-8-15,10 4-36 16,0 1-57-16,13 10-208 16</inkml:trace>
  <inkml:trace contextRef="#ctx0" brushRef="#br0" timeOffset="46677.7151">4827 13333 653 0,'6'-4'300'0,"3"-9"-119"15,3-2-37-15,5-5-51 16,3-1-8-16,1 3-17 15,-1 3-8-15,-12 6-10 16,0 6-1-16,-2 16 4 0,-7 7 7 16,-2 15 24-16,-9 6 3 15,-4 8-17-15,6 0-14 16,5-11-33-16,5-5-8 16,6-14-7-1,-1-6-2-15,6-13 3 16,-1-6 1-16,8-6-6 15,-5-8-3-15,8 1-7 16,-1 0-4-16,-10-1 1 16,2 6 3-16,-8 6 4 0,0 3 2 15,-5 5-5-15,3 4-1 16,-2-4-2-16,0 0 0 16,1 9 6-16,4 9-1 15,18 28 3-15,-4-30 0 16,10-5 5-16,0-2 3 15,-5-12 4-15,3-2 4 16,-5-4 7-16,-6-7 9 16,-5-2 13-16,-9-4 2 15,-12-2-4-15,-4 3-9 16,-12 8-19-16,-7 1-5 0,0 8-10 16,-2 2 14-16,12 2-135 15,7 3-24-15</inkml:trace>
  <inkml:trace contextRef="#ctx0" brushRef="#br0" timeOffset="47131.2847">5548 12479 930 0,'-4'4'406'0,"-12"15"-195"16,-1 4-52-16,-7 9-32 15,-6 6-4-15,9-1-30 0,-2 0-18 16,14-4-34-16,4-4-23 16,8-6-11-1,15-1-1-15,8-9 3 0,11-1 1 16,9-3-1-1,-3-5-1-15,0 0-3 0,-6-1 2 16,-15-3-72 0,-6 0-57-16,-10-1-163 0</inkml:trace>
  <inkml:trace contextRef="#ctx0" brushRef="#br0" timeOffset="47324.2624">5723 12589 541 0,'-3'0'390'16,"-9"1"52"-16,3 3-155 0,-3 13-123 16,0 7-34-16,1 19-28 0,-2 9-10 15,4 11 4-15,4 1-10 16,6-3-29-16,5-9-10 16,3-16-31-16,5-7-2 15,-4-15-50-15,-1-1-95 16</inkml:trace>
  <inkml:trace contextRef="#ctx0" brushRef="#br0" timeOffset="47730.0166">6478 12550 613 0,'3'0'381'16,"-3"5"-16"-16,0 11-130 0,5 22-118 16,-5 7-14-16,3 18-13 15,4 3-15-15,0-6-27 16,1-4-7-16,-1-12-15 15,-5-10-7-15,-2-12-49 16,-1-11-76-16</inkml:trace>
  <inkml:trace contextRef="#ctx0" brushRef="#br0" timeOffset="47884.4425">6266 12842 822 0,'14'-1'445'15,"7"-3"-104"-15,11 4-154 0,8 2-27 16,5 0-66-16,5-1-23 16,14-5-34-16,1-3-12 15,5-3-62-15,-2-1-77 0</inkml:trace>
  <inkml:trace contextRef="#ctx0" brushRef="#br0" timeOffset="48676.2225">7587 12511 421 0,'0'1'271'15,"-1"-1"-32"-15,-10 6-86 16,-5 3-34-16,-14-4-63 15,1 3-22-15,-1-4-7 16,-1-4 2-16,9 0 1 0,1-5-2 16,0-6-10-16,9 4-4 15,-1 7-14-15,1 4 0 16,5 10 5-16,-3 3 6 16,2 4 10-16,0 3-1 15,2 6-4 1,5 0-3-16,2-6-3 0,3-6-2 15,6-8 8-15,-1-8 7 16,5-8 7 0,7-3-1-16,8 0-6 15,5 4-3-15,15 12-2 16,5 10 4-16,3 12-3 16,1 8-3-16,-14 12 6 15,-12 1 9-15,-21 8 26 16,-15-5 9-16,-22-5 1 15,-11-5-6-15,-13-18-19 16,1-6-6-16,-1-22-8 16,5-5-3-16,6-12-13 15,8-1-6-15,13-3-12 16,3 1-9-16,15 3-9 0,0 3-14 16,6 10-44-16,10-1-45 15,14 7-191-15</inkml:trace>
  <inkml:trace contextRef="#ctx0" brushRef="#br0" timeOffset="48833.3488">7944 12920 1440 0,'2'-2'592'0,"7"-2"-379"16,-1-1-67-16,6-2-79 15,0 0-37-15,-4-1 84 16</inkml:trace>
  <inkml:trace contextRef="#ctx0" brushRef="#br0" timeOffset="49394.9191">8249 12948 657 0,'2'3'319'0,"0"-3"-52"0,4-2-57 15,-6 1-35-15,5-8-21 16,50-55-80-16,-26 26-27 16,5-8-26-1,-8-2-5-15,0 0-4 0,-3 3 1 16,-11 12 0 0,0 3 0-16,-8 14-4 15,-4 4 6-15,-2 15-8 16,-2 8 4-16,-6 18 11 15,3 13-1-15,5 20 15 16,3 10 7-16,11 9-8 16,3-6-2-16,2-15-9 15,1-13-9-15,2-23-10 16,1-5-54-16</inkml:trace>
  <inkml:trace contextRef="#ctx0" brushRef="#br0" timeOffset="50566.6368">9038 12670 450 0,'-6'-12'298'0,"-8"-13"17"16,-4 1-44-16,-8 12-79 0,-1 7-34 16,-2 13-60-16,-1 8-28 15,0 13-34-15,4 9-14 16,7 16-19-16,8 10-4 16,18 11 0-16,14 1 2 15,17-16 6-15,8-10 3 16,14-27 6-1,5-11 4 1,5-20 6-16,-1-14 11 0,-13-14 18 16,-16-13 6-16,-24-7 7 15,-16-2-4-15,-30 2-20 16,-12 5-8-16,-21 15-21 16,-5 11-11-16,1 20-14 15,6 10-16-15,16 15-135 16,4 8-106-16</inkml:trace>
  <inkml:trace contextRef="#ctx0" brushRef="#br0" timeOffset="51021.7814">9539 13107 660 0,'5'-7'357'16,"4"-2"-62"-16,11-5-147 15,2-8-15-15,11-8-47 16,2-9-24-16,-1-11-32 15,0 1-9-15,-15-3-2 16,-7 3 1-16,-13 5-2 16,-10 0-1-16,-10 6-3 0,-5 1 0 15,-4 6-1-15,3 5 1 16,9 12-8-16,6 9-14 16,8 12-25-16,0 4-8 15,4 16 7-15,0 5 19 16,4 15 31-1,-2 14 15-15,4 14 13 0,2 2-2 16,10-6-6 0,9-14-5-16,16-20-10 15,2-14-3-15,5-17 0 16,4-4-41-16,-2-8-150 16</inkml:trace>
  <inkml:trace contextRef="#ctx0" brushRef="#br0" timeOffset="51364.153">10187 12950 761 0,'-3'-3'363'0,"-9"-5"-130"15,-4-3-34-15,-5 8-55 0,-2 3-27 16,4 4-52-16,0 10-22 15,8 4-22-15,4 2-4 16,8 8 0-16,5-4 0 0,11 2-1 31,4-7-3-31,6-5 3 0,4-4 3 0,1-11 13 16,-4-5 9-16,-3-9 16 16,-8-8 5-16,-7 0 0 15,-9-7-7-15,-10 5-19 16,-8 4-13-1,-14 3-20 1,0 12 9-16,-1 5-136 0,6 3-48 16</inkml:trace>
  <inkml:trace contextRef="#ctx0" brushRef="#br0" timeOffset="51881.9334">10523 13079 684 0,'0'-3'348'0,"4"-5"-102"16,1-4-30-16,1 0-68 15,0-2-28-15,-4-5-38 16,-1 2-14-16,-6 0-19 16,-5 4-8-16,-6 6-21 15,-5 0-9-15,-4 7-13 16,1 2-5-16,4 10-6 16,0 3-1-16,9 5-1 15,1 0-1-15,10-1 2 16,4-3 2-16,9-3 7 15,2-1 4-15,2-6 1 0,1 1 3 16,4-4 1-16,-1-3 0 16,0 0-3-1,-1 5-1-15,-1 7-4 16,-1 6-2-16,-3 15 12 0,-5 2 5 16,-13 10 4-16,-7 2 18 15,-17 2 5-15,-3-2 3 0,-7-12 7 16,1-11-10-16,4-21-4 15,5-10-4-15,8-19-11 16,5-10-8-16,10-3-49 16,5 0-48-16,7 5-223 15</inkml:trace>
  <inkml:trace contextRef="#ctx0" brushRef="#br0" timeOffset="52289.3448">10716 13407 690 0,'1'-8'335'16,"3"-6"-92"-16,-1 7-29 0,-3 8-72 15,0 6-20-15,4 11-42 16,-2 5-12-16,-2 7 13 0,0 3-9 16,-6-1-27-1,2-1-14-15,5-6-15 0,1-4-5 16,6-8-128-16,-3-7-128 16</inkml:trace>
  <inkml:trace contextRef="#ctx0" brushRef="#br0" timeOffset="52563.2208">10896 13436 863 0,'-7'0'404'0,"-6"0"-171"0,0 3-68 16,2 4-86-16,4 4-29 15,6 8-28-15,4 2-3 16,9 5 8-16,2-6 4 15,10 0 1-15,3-1-2 16,3-11-5-16,1-1 2 16,-5-13 9-16,-3-5 19 15,-11-8 24-15,-5 1 7 16,-14-3-6-16,-8-1-19 16,-13 4-33-16,-3-1-11 15,0 7-7-15,3 3-31 16,13-3-63-16</inkml:trace>
  <inkml:trace contextRef="#ctx0" brushRef="#br0" timeOffset="53085.9203">11025 12969 628 0,'-2'1'328'16,"-3"-2"-95"-16,5-9-46 0,12-9-70 16,5-7-35-16,15-12-33 15,4-1-1-15,-1-6 2 16,-2 0-2-16,-10 5-3 15,-4 5-2-15,-12 11-1 16,-4 7 5-16,-5 8-5 16,-2 6-9-16,1 6-25 15,-2 4-16-15,4 10-18 16,1 7 3-16,5 18 10 0,4 11 6 16,2 20 8-1,-1 3 3-15,-3-1 2 16,-3-10 0-16,3-19 12 15,6-10-33-15,3-19-138 0,4-9-199 16</inkml:trace>
  <inkml:trace contextRef="#ctx0" brushRef="#br0" timeOffset="53475.1479">11730 12739 799 0,'-11'-6'407'16,"-11"-3"-115"-16,-4 5-57 0,-2 6-94 15,0 6-36-15,0 7-60 16,1 7-17-16,6 10-16 16,-1 6-3-16,12 14-2 15,3-1-2-15,11 2 2 0,9-5-2 16,16-7 3-16,11-8 1 15,13-17 4 1,4-5 2-16,4-22 2 16,-1-4 2-16,-7-10 1 15,-2-6 2-15,-21-11 6 16,-9-2 1-16,-24-4 3 16,-13-2 0-16,-17 5-6 15,-8 0-6-15,-3 9-10 16,1 4-7-16,8 17-11 15,4 6-16-15,10 13-125 16,2 7-101-16</inkml:trace>
  <inkml:trace contextRef="#ctx0" brushRef="#br0" timeOffset="54946.1968">9771 12361 400 0,'3'-5'216'0,"4"-4"-45"16,-2-2-31-16,-1-4-31 15,5-3-13-15,2 0-25 16,3-3-12-16,8 2-26 16,2 0-11-16,11 5-11 15,5 1-4-15,7 3-7 16,7 3-3-16,13 9-3 15,6 4-1-15,-4 7 2 16,3 7 4-16,-8-1 7 16,-6 3 4-16,4-3 4 0,-3-4-1 15,-5-12 3-15,-4-5 1 16,-8-13 6-16,-8-5 2 16,-16-5-1-16,-6 1-8 0,-12 3-41 31,-6 4-54-31</inkml:trace>
  <inkml:trace contextRef="#ctx0" brushRef="#br0" timeOffset="55455.4266">10815 12239 476 0,'-3'-2'239'0,"-5"-3"-68"16,7 0-37-16,0 1-42 15,-1 1-15-15,2 2-24 16,-1 1-6-16,0 0 2 16,1 0 1-16,0 3-1 0,4 16-2 15,15 32-16-15,-7-30-9 16,15-4-6-16,8-1-1 15,11-10 0-15,11-6-1 16,12-8-2-16,0-7-1 16,7-5-4-16,4 1-1 15,-2 2-3-15,8 7-2 16,1 14-2-16,-5 11-3 0,-13 18-2 16,-9 11 1-16,-9 6 4 15,-3 2 1-15,-2-10 4 16,0-10 2-16,-4-15-24 15,-8-10-72-15</inkml:trace>
  <inkml:trace contextRef="#ctx0" brushRef="#br0" timeOffset="56126.7989">10641 11929 591 0,'5'-11'274'0,"2"-6"-106"0,7-8-68 15,-2-4-5-15,-1 0-3 16,1 4-1-16,-10 5-2 16,-2 2-2-16,0 6-12 15,-5 4-8-15,1 5-27 0,4 1-25 16,0 5-27 0,0-3-5-16,0 0 0 0,3 15 14 0,11 44 10 31,-9-28 2-31,7 4-2 15,-2-1 1-15,-3-5 0 16,4-4-1-16,-13-5 2 16,1-5 4-16,-8-6 8 15,-8-3 1-15,-10-2 0 16,-8-4-3-16,-5 0-8 16,2 0-2-16,13-1-6 15,8 0-6-15,14 4-13 0,8 2-1 16,17 0 2-16,9 5 13 15,17-5 19-15,3-3 4 16,-1-2 4-16,-3-2-7 16,-9-7-17-16,-1 3-67 0</inkml:trace>
  <inkml:trace contextRef="#ctx0" brushRef="#br0" timeOffset="57495.0194">12760 12806 489 0,'-4'1'305'16,"-4"3"-48"-16,8 0-72 0,8 0-19 15,14 2-46-15,9-2-24 16,16 2-29-16,13 1-20 15,6-1-28-15,0-1-9 16,-7 0-118-16,-8-2-132 16</inkml:trace>
  <inkml:trace contextRef="#ctx0" brushRef="#br0" timeOffset="57688.548">12831 12996 637 0,'-2'1'335'15,"1"1"-75"-15,5 1-69 0,-4-3-56 16,19 4-18-16,59 6-30 16,-20-7-27-16,5 1-35 0,-2-2 5 31,-11 0-112-31</inkml:trace>
  <inkml:trace contextRef="#ctx0" brushRef="#br0" timeOffset="58316.0256">14318 12694 380 0,'-4'0'199'0,"-1"0"-37"0,-12 3-110 16,0-1-19-16,-8-2-4 15,1 0 0-15,2-4-2 16,-4 0-2 0,4 0 14-16,-3-1 6 0,2 5 3 15,3 4 1-15,2 7-1 16,-2 6 8-16,0 6 26 15,1 2 9-15,4 5-15 16,5 1-11-16,9-1-26 16,1-7-10-16,8-3-6 15,6-6 1-15,6-8 2 16,6-2 1-16,11-6-6 16,2 1-4-16,8 2-9 15,4 6 0-15,-2 9 5 16,1 2 2-16,-14 5 8 15,-11 4 4-15,-20 5 33 16,-13-1 11-16,-24 2 17 0,-10-3-3 16,-9-5-29-1,-2-3-10-15,5-12-19 16,0-7-1-16,2-14-12 16,5-7-16-16,13-2-56 0,11-1-39 15,18 5-82-15,8 1-32 0,11 0-119 16</inkml:trace>
  <inkml:trace contextRef="#ctx0" brushRef="#br0" timeOffset="58707.4514">14850 12841 697 0,'-19'-7'387'32,"-11"-8"-90"-32,-10 1-105 0,3 1-41 0,3 9-65 15,-2 6-23 1,4 12-41-16,-2 4-10 16,2 13-2-1,5 5-2-15,12 10-3 16,7 4-3-16,17-2-2 15,9-2 0-15,17-10 3 16,9-7 4-16,9-16 6 16,7-10 3-16,5-9 2 15,4-9 2-15,-8-10 2 16,-7-3 3-16,-24-11 4 16,-15-6-1-16,-30 0 10 15,-22-1 1-15,-24 4-6 16,-6 9-5-16,3 10-20 0,11 5-24 15,22 15-45-15</inkml:trace>
  <inkml:trace contextRef="#ctx0" brushRef="#br0" timeOffset="59362.7687">15597 12708 841 0,'0'-1'412'0,"2"3"-179"0,-2 10-48 16,-3 22-81-16,3 14-18 15,4 20 10 1,2 5-17-16,-1-3-27 15,3-6-6-15,0-15-15 16,-1-9-8-16,4-14-34 16,-3-8-67-16,-6-15-185 15</inkml:trace>
  <inkml:trace contextRef="#ctx0" brushRef="#br0" timeOffset="59529.0713">15427 13020 703 0,'6'0'376'0,"2"0"-76"0,12 0-115 16,9 2-43-16,8 1-26 16,6-2-20-16,6 0-43 15,3-1-12-15,7 0-12 16,-4 0-34-16,-7-4-233 16</inkml:trace>
  <inkml:trace contextRef="#ctx0" brushRef="#br0" timeOffset="62922.2361">12903 12641 280 0,'-4'-2'194'0,"-4"0"18"15,1-3-34-15,2-5-60 16,3-2-28-16,5-5-43 16,3-3-11-16,5 3-1 15,3 1 5-15,5 7-8 16,3 9-4-16,6 17-14 15,6 5-2-15,9 8 13 16,-1-4 8-16,4-12 11 16,-5-6-1-16,-10-11 27 15,-8-5 8-15,-16-4 22 16,-4 1 2-16,-10 5-40 0,-8 2-19 16,-2 2-90-16,2 2-87 15</inkml:trace>
  <inkml:trace contextRef="#ctx0" brushRef="#br0" timeOffset="63658.617">16748 12709 743 0,'-8'-4'344'0,"-15"-4"-139"0,-7 1-36 16,2 3-44-16,-6 4-21 15,-2 8-38 1,0 6-9-16,-9 8-20 0,7 9-8 16,6 11-15-16,8 5-8 15,20 12-7-15,9-1-4 0,27-3 1 16,11-7 4-16,16-12 4 16,6-13 2-16,8-14 3 15,0-8 2-15,-10-13 4 16,-12-3 4-16,-28-5 12 31,-20 4 0-31,-40 2 17 0,-21 4 4 0,-22 6-7 16,-5 4-2-16,13 4-23 15,17 3-9 1,24-4-61-16,18-1-67 0</inkml:trace>
  <inkml:trace contextRef="#ctx0" brushRef="#br0" timeOffset="64069.3325">17444 12834 852 0,'13'0'365'15,"19"2"-208"-15,4 0-18 16,10 4-42-16,6-2-23 16,6 0-29-16,2 1-8 15,-11-3-29-15,-10-1-50 0,-18-1-261 16</inkml:trace>
  <inkml:trace contextRef="#ctx0" brushRef="#br0" timeOffset="64256.8453">17516 13053 967 0,'9'2'451'15,"10"0"-206"-15,9 0-94 16,15 2-17-16,12 3-63 0,8 0-24 16,0-2-36-16,0 0-82 15</inkml:trace>
  <inkml:trace contextRef="#ctx0" brushRef="#br0" timeOffset="64963.4334">18862 12675 596 0,'11'-3'288'0,"7"-1"-79"16,-9 0-38-16,-11 3-46 16,-7-2-21-1,-12 0-59-15,-6 3-18 0,-14 3-19 32,-3-1-2-32,-5 1 5 15,0 0 4-15,8-1 1 16,4 1-1-16,9 4-9 15,8 5-6-15,7 2-8 16,0 3-1-16,6 4 1 16,2 1 1-16,-1 2 5 15,6-2 2-15,3-3 3 0,4-2 6 16,3-8 15-16,3-3 9 16,0-6 10-16,6-3 0 15,17 0-14-15,9 3-5 16,20 11-9-16,3 7-1 15,0 14 3-15,-8 2-3 0,-21 8 9 16,-14-1 11-16,-29-1 21 16,-14-1 7-16,-25-3-1 15,-15-5-10-15,-14-9-18 16,-1-7-4-16,12-15-7 16,8-5-2-16,21-7-8 15,12-1-3-15,7-6-25 16,15 3-28-16,10-4-66 15,12 2-46-15,17 3-145 16</inkml:trace>
  <inkml:trace contextRef="#ctx0" brushRef="#br0" timeOffset="65346.0601">19600 12770 664 0,'-16'-12'368'0,"-12"-9"-72"0,-3 6-100 15,-2 5-32-15,3 10-54 16,-5 5-30-16,-4 14-46 16,-1 6-10-16,-5 18-8 15,6 12 1-15,12 14 0 16,6 4-3-16,21-4-2 15,8-7-2-15,20-14 4 16,11-8 2-16,19-19 5 16,-3-10 0-16,5-15 3 15,-7-9 1-15,-16-12 3 16,-2-3 3-16,-26-1 20 16,-13-3 5-16,-24 6 1 15,-16 1-6-15,-15 5-27 16,-5 5-11-16,-6 10-12 15,6 6 18-15,13 5-141 16,13 9-86-16</inkml:trace>
  <inkml:trace contextRef="#ctx0" brushRef="#br0" timeOffset="65943.096">20496 13130 451 0,'1'-9'327'16,"-1"-10"-7"-16,-4 2-64 15,-9-6-36-15,-14-1-75 16,0 3-35-16,-11 4-46 16,-4 11-19-16,5 11-21 15,0 6-10-15,12 10-14 16,9 2-3-16,12 2-4 15,8 4 1-15,14-2 6 16,4-5 1-16,12-11 6 0,-1-6 3 16,4-11 4-16,0-7 2 15,-4-5 0-15,0-8-2 16,-3-8-6-16,-4-9-1 16,-1-11-1-1,-5-6-3-15,-8-6-2 0,-7 4 1 16,-12 6-2-16,-1 8 1 15,-10 22 4-15,-1 11 2 0,3 24 2 16,-1 13 2-16,4 22 3 16,1 15 2-16,5 19 8 15,8 8 2-15,5 3-4 16,4-4-3 0,3-16-7-16,6-8-1 0,3-16 3 15,5-11-5-15,4-18-92 16,-6-12-77-16</inkml:trace>
  <inkml:trace contextRef="#ctx0" brushRef="#br0" timeOffset="66159.1911">20825 12825 997 0,'-2'6'384'16,"-2"15"-240"-1,-3 8-30-15,1 22 24 0,2 1-8 16,4 4-34-16,1 1-18 16,1-14-32-16,1 2-13 15,6-11-14-15,-1-4-11 0,2-13-135 32,-1-7-126-32</inkml:trace>
  <inkml:trace contextRef="#ctx0" brushRef="#br0" timeOffset="66516.8056">20770 12753 848 0,'14'-13'373'31,"17"-15"-179"-31,1 3-52 0,9 10-49 0,-9 6-21 16,-2 14-36-1,-1 9-12-15,-13 11-14 0,0 5-2 16,-16 8 0-16,-4 3 2 15,-10 7-1-15,-1 1 0 0,-4-8-1 16,8-9-1-16,4-14-1 31,6-7 0-31,18-7-1 0,11-3-2 0,23 5 0 16,3 3-3 0,10 11-1-1,-3 5-2-15,-14 8 26 16,-12 0 15-16,-35 5 40 15,-24-1 19-15,-43-2 21 16,-12-3 2-16,-9-16-26 16,6-7-12-16,21-17-46 15,12-9-21-15,19-4-111 0,11-3 95 16</inkml:trace>
  <inkml:trace contextRef="#ctx0" brushRef="#br0" timeOffset="68831.4378">2039 14924 857 0,'-12'23'359'15,"-13"30"-209"-15,-4 8-10 16,-2 17-46 0,-2 2-26-16,2 0-40 0,3-2-10 15,10-19-7-15,7-12 0 0,8-22-1 16,2-20 3 0,5-18-19-16,4-9-13 15,7-23-20-15,3 0-16 16,4-17 10-16,1-7 9 15,-1-5 20-15,1 0 10 16,-1 9 7-16,-2 3 1 0,-2 15 0 16,-2 12 0-1,-8 15 9-15,-3 15-2 16,-4 23 7-16,-2 8 2 0,4 23-5 16,9 4 1-1,12 12-4-15,12 7-3 16,13-1-2-16,4 3-2 0,2-13 0 15,1-3 0-15,-10-11 1 16,-5-8 1-16,-15-4 3 0,-12-9 3 16,-20-1 13-1,-13-6 4-15,-22-3 5 16,-11 1-1-16,-13-16-9 16,1-1-4-16,3-11-9 15,12 1-2-15,15-2-36 16,4 0-30-16,20 5-81 15,2-6-81-15</inkml:trace>
  <inkml:trace contextRef="#ctx0" brushRef="#br0" timeOffset="69048.1051">2609 15285 1009 0,'-7'4'426'16,"-3"16"-229"-16,1 8-56 15,-3 12-40-15,8 8-18 0,4 0-33 16,3-3-11-16,11-4-8 16,1-5-54-16,4-5-321 15</inkml:trace>
  <inkml:trace contextRef="#ctx0" brushRef="#br0" timeOffset="69394.906">2843 15364 996 0,'0'13'384'0,"3"22"-262"0,2-1-18 15,7 10-8-15,-3-4-24 16,-1-7-34-16,-4 1-9 16,-2-11-7-16,0-5 9 15,-4-17-41 1,0-9-34-16,-2-18-40 16,3-6-14-16,5-7 37 15,1-5 28-15,9-1 32 0,2 0 1 16,10 5 10-16,1 5 9 15,3 15 20-15,-2 11 6 16,-6 21-9-16,-3 9-5 0,1 15-19 16,-2 9-2-16,0 5-39 15,4 0-124-15</inkml:trace>
  <inkml:trace contextRef="#ctx0" brushRef="#br0" timeOffset="69743.7452">3317 15112 547 0,'19'-24'285'16,"21"-24"-57"-1,-1 10-30-15,-1 28-60 16,-2 16-33-16,-5 28-27 0,-2 20 11 15,-7 25 24-15,1 10 3 16,-5 5-34-16,-2-3-22 0,1-19-34 16,-7-17-8-1,-3-19-3-15,1-12-18 16,-8-17-37-16,-1-8-23 0,-14-17-26 16,-3-1 21-16,-13-8 5 15,-1 4 21 1,-3 7 32-16,-3 5 2 15,6 19 56-15,-1 6 13 16,3 17-6-16,1 3-6 16,12 1-7-16,6-3-74 15</inkml:trace>
  <inkml:trace contextRef="#ctx0" brushRef="#br0" timeOffset="70287.8739">4327 15347 629 0,'-3'14'368'15,"-1"13"-81"-15,-12 14-59 16,-8 4-24-16,-8 4-67 16,-8-1-34-16,-5-7-45 15,-1-2-15-15,2-12-13 16,5-9-1-16,10-19-3 16,2-12-6-16,9-14-12 15,2-7-11-15,14-1-14 16,5-1-3-16,12 7-2 15,5 5 0-15,3 17-4 16,2 8 10-16,4 20 10 16,-1 8 6-16,3 14 17 0,1 7-6 15,-2-3-1 1,5-1 1-16,5-17-49 16,4-9-72-16</inkml:trace>
  <inkml:trace contextRef="#ctx0" brushRef="#br0" timeOffset="70551.5814">4658 15418 640 0,'-16'-1'403'0,"-8"-2"-39"0,-8 6-174 16,2 7-43-16,10 8-88 15,-1 5-27-15,14 6-32 16,6 2-7-16,2-2-5 15,14 2 3-15,8-6 9 0,6-5 2 16,7-7 6 0,-8-8 2-16,-7-5 8 0,-6 0 8 15,-15-9 5 1,-2 2-2-16,-15-2-8 0,-4-1-33 0,0 7-124 16,-2-5-207-1</inkml:trace>
  <inkml:trace contextRef="#ctx0" brushRef="#br0" timeOffset="70702.71">4818 15483 917 0,'4'10'433'0,"7"18"-184"0,-3-3-65 15,-1 2-37 1,4 6-62-16,-2-5-26 15,1 1-152-15</inkml:trace>
  <inkml:trace contextRef="#ctx0" brushRef="#br0" timeOffset="71176.6453">5491 15475 518 0,'-9'16'343'0,"-3"18"-16"16,-15 1-149 0,-10 1-54-16,-8-7-63 0,-6-10-22 15,5-13-13-15,5-7-3 0,10-15-10 16,4-7-4-16,11-6-11 15,6-3-6 1,14 1-4-16,10 4-2 16,7 6-7-16,5 10 4 0,10 17 19 15,1 5 10 1,9 21 21-16,3 10 1 16,-9 9-11-16,-6 4-3 0,-6-3-20 15,-9-8-87 1</inkml:trace>
  <inkml:trace contextRef="#ctx0" brushRef="#br0" timeOffset="71321.8875">5231 15183 1041 0,'-2'-1'454'15,"-2"2"-254"-15,2 10-113 16,6 11-59-16,8 6-90 15</inkml:trace>
  <inkml:trace contextRef="#ctx0" brushRef="#br0" timeOffset="71780.255">5933 15407 854 0,'-17'6'354'16,"-22"3"-205"-16,6 6-38 16,14 10-56-16,9-2-16 15,20 7-31 1,5 1-6-16,15-6 1 15,2 3 2-15,0-7 4 16,-1-6 0-16,-13-6 5 16,-6-4 13-16,-12-6 7 15,-10-6-1-15,-7-3-2 16,-5-5-20-16,1-5-83 0,6 0-102 16</inkml:trace>
  <inkml:trace contextRef="#ctx0" brushRef="#br0" timeOffset="72065.5631">6362 15446 848 0,'-1'19'456'16,"-2"15"-135"-16,-9 4-107 16,-7-2-48-16,-4-4-78 15,-4-6-28-15,-5-11-26 16,2-9-3-16,-1-10-17 15,1-8-24-15,5-14-56 16,2 3-29-16,10-9-40 16,10 5 10-16,9 9 38 15,7 0 21-15,10 18 43 0,3 0 16 16,7 18 37-16,3 3 17 16,5 9 15-1,2 3-6-15,0 0 2 16,-3-3-68-16</inkml:trace>
  <inkml:trace contextRef="#ctx0" brushRef="#br0" timeOffset="72378.2197">6747 15289 887 0,'0'5'385'16,"1"19"-156"-1,4 19-83-15,0 25-36 16,4 11 2-16,3 12-32 0,-4 1-15 15,3-3-28-15,-6-6-8 16,2-20-12 0,3-10-24-16,-4-20-122 0,0-9-135 0</inkml:trace>
  <inkml:trace contextRef="#ctx0" brushRef="#br0" timeOffset="72531.0088">6770 15651 825 0,'7'-7'397'0,"9"-3"-115"0,9 7-197 15,3 3-79-15,2 2-4 16,2-1-35-16,-2-1-103 16</inkml:trace>
  <inkml:trace contextRef="#ctx0" brushRef="#br0" timeOffset="72867.8583">7283 15410 910 0,'-23'-9'420'16,"-14"-1"-200"-16,2 4-108 16,8 6-33-16,8 8-68 15,6 2-19-15,11 7-16 16,4-1 2-16,16-4 8 15,6 0 8-15,10-9 7 16,4 1 3-16,-6-2-3 16,-8-3-12-16,-8 2-10 15,-10-2-6-15,-13 2 3 16,-11 3 12-16,-16 4 15 16,0 8 16-16,0-1 28 0,9 4 13 15,17 3 25 1,4-1 10-16,17-1 0 15,7-3-4-15,12-3-24 0,6-3-15 16,2-6-22-16,3 2-10 0,-4-9-99 16,3-4-10-1</inkml:trace>
  <inkml:trace contextRef="#ctx0" brushRef="#br0" timeOffset="73801.2916">8411 15392 845 0,'0'-5'327'0,"0"-4"-204"16,12 6-96-16,11-1-12 15,11 3-4-15,6 1-6 0,12 0-3 16,-5 0 0-16,-9-2 2 31,-8 1 1-31,-17 1-1 0,-9 0 3 0,-14 4-1 16,-8 3-1-16,-17 8-2 15,-4 2 6 1,0 11 19-16,3 3 9 16,11 1 12-16,7 3-4 15,16-3-16-15,5 1-5 16,14-9-9-16,8-5 2 15,7-14 2-15,7-5 1 16,3-15 2-16,-2-6-1 0,-4-4-4 16,-4 0-1-16,-10 0-4 15,-2 0-1-15,-9 8-7 16,0 1-2-16,1 16 4 0,-9 6 9 16,9 18 13-1,-4 4 8-15,-4 6 3 0,4 3-6 16,-9-10-9-1,-1-1-6-15,0-10-7 16,5-8 5-16,5-16 2 16,-4-8 0-16,11-12-2 15,1-3-4-15,4-1-7 16,4 3-1-16,0 3-2 16,0 9-2-16,-4 11 1 15,-1 10 6-15,-8 15 10 0,0 5 2 16,-3 2 1-16,-3 1-4 15,2-2-7-15,0-3-1 16,4-4-58-16,0-4-60 16,4-14-163-16,-1-7-129 15,3-15-25-15,3-4 59 0,-2-7 201 16,1 2 180-16,-3 5 185 16,0 3 51-16,-4 11 38 15,-3 4-33-15,-1 14-53 16,1 11-36-16,5 10-59 15,2 6-10-15,-2 1-35 16,-3-4-7-16,2-7-7 16,-5-7 3-16,10-14 19 15,-3-4 5-15,3-18 2 16,2-7-5-16,-2-5-28 16,-3-1-11-16,-7 3-41 15,-1 6-86-15</inkml:trace>
  <inkml:trace contextRef="#ctx0" brushRef="#br0" timeOffset="74392.4217">10885 15334 443 0,'-10'-4'278'0,"-15"-4"31"0,-3 1-95 16,-1 6-53-16,-3 1-18 0,9 5-57 16,2 7-30-1,11 4-43-15,10 1-14 16,9 3-10-1,6-3 0-15,8 0 8 0,2-2 3 0,-1-8 4 32,-1-1 1-32,-9-6-5 15,-5 5 1-15,-16 5-1 0,-8 2-1 16,-9 3 2-16,-5-2 1 0,1 4 3 16,5 2 11-1,2 0 12 1,10-2 7-16,12 0 23 0,12 3-1 15,11-2 1-15,0 0-5 16,4-8-19-16,3-2-8 16,7-9-7-16,1-6 4 15,-1-11-94-15,-10-10-80 0</inkml:trace>
  <inkml:trace contextRef="#ctx0" brushRef="#br0" timeOffset="74493.9186">10876 15090 779 0,'-8'-10'365'0,"-5"-8"-172"16,1 8-76-16,6 14-95 16,-1 9-27-16,9 11-283 0</inkml:trace>
  <inkml:trace contextRef="#ctx0" brushRef="#br0" timeOffset="74683.4106">11009 15445 829 0,'12'29'455'0,"7"20"-103"0,3-1-133 15,1-2-45 1,0-4-74-16,-2-4-32 0,0-12-20 16,-3-11 13-16,5-26 15 15,0-9 0-15,1-22-17 16,3-3-20-16,-11-1-22 16,-1-1-17-16,-7 6-139 15,-4 3-84-15</inkml:trace>
  <inkml:trace contextRef="#ctx0" brushRef="#br0" timeOffset="75061.3596">11499 15432 798 0,'-6'3'358'16,"-1"-1"-190"-16,10 3-30 15,19-10-40-15,13 0-23 16,18-4-21-16,5-5-7 16,1 3-30-16,-6-2-7 15,-13 2 0-15,-10 0-23 0,-13 3-58 31,-11 2-38-31,-15 3-47 0,-4 3 21 0,-14 6 54 16,0 3 36-16,2 10 50 31,-3 2 28-31,8 7 46 0,0 2 15 16,8 1 17-16,3 0-22 16,9 0-42-16,1-2-14 15,3-4-22-15,4-2-58 0</inkml:trace>
  <inkml:trace contextRef="#ctx0" brushRef="#br0" timeOffset="75349.2779">12293 15485 1006 0,'-3'15'393'0,"-10"16"-267"31,-4-2-19-31,-11-3-35 0,-9-6-15 15,-11-10-25 1,-5-13-6-16,2-7-6 0,5-9-2 0,18-6-9 16,11-1-4-16,17-6-8 15,5 1-5-15,19 4-3 32,8 4-2-32,10 18 23 0,5 10 16 15,-9 21 38 1,-7 4 17-16,-10 7-5 15,1 5-10-15,-4-8-31 16,4 2 7-16,2-11-125 16</inkml:trace>
  <inkml:trace contextRef="#ctx0" brushRef="#br0" timeOffset="75962.9429">12744 15379 524 0,'-14'-9'302'16,"-9"-5"-42"-16,-14 13-71 0,-6 8-14 15,-4 22-44-15,0 8-33 16,20 11-49-16,8-2-17 0,23-3-17 16,5-14-1-1,24-9 2-15,9-6 3 16,3-16 3-16,5 0-1 15,-15-17-1-15,-10-3 0 16,-9 2-2-16,-5-3-2 0,-8 2-5 16,-3 3-2-16,-5 6-10 15,-5 4-10-15,6 16-7 16,4 6 0-16,2 11 5 16,7 4 8-1,3 1 6-15,-1 0 1 0,2-4 1 16,4 0 2-16,2-11 3 15,3-7 2 1,4-14 4-16,-2-9-1 0,9-14-3 0,0-5-4 16,2-8-12-16,3 2-4 15,-6 9 0 1,1 5-1-16,-5 19 7 16,-7 5 7-16,-9 15 23 0,-9 5 19 15,-1 7 37-15,-1 9 4 16,0 3-12-16,2-6-17 15,-3 0-31 1,0-7-32-16,5-9 212 0</inkml:trace>
  <inkml:trace contextRef="#ctx0" brushRef="#br0" timeOffset="76165.6459">13583 15697 1207 0,'0'14'495'16,"-2"21"-299"-16,-8 5-31 16,-21 7-61-16,-4 1-86 0</inkml:trace>
  <inkml:trace contextRef="#ctx0" brushRef="#br0" timeOffset="77799.1567">14726 15324 672 0,'2'9'294'0,"-2"21"-121"0,-12 4-6 16,-9 9-8-16,0 5-33 0,-9-7-66 16,2-2-18-1,-5-10-18-15,-9-8-1 0,1-13 5 16,1-8-4-1,7-16-6-15,9-5-8 0,9-9-13 16,5-6-6-16,11 6-5 16,5 2 1-16,5 8-4 15,6 14-2-15,5 12 0 16,5 14 0-16,5 12 6 16,0 5 5-16,4 0 5 15,0-2 1-15,1-8 4 16,0-8 2-16,2-14 5 15,-1-8 3-15,1-18 1 16,-2-4 0-16,-5-8-1 0,-2 1 0 16,-11 0-1-1,-4-1 0-15,-11 6-3 0,-4 4 0 16,-2 13-11-16,-3 10-3 0,3 14 2 16,0 8 1-1,3 9 5 1,6-1 3-16,7 1-2 15,5-1 0-15,9-10 5 16,8-3 7-16,2-17 20 0,-2-5 8 16,-4-13 28-16,-3-7 8 15,-7-9 3-15,-6 0-5 16,-9-3-27-16,-7 1-16 16,-10 5-34-16,3 2-57 15,-2 9-167-15</inkml:trace>
  <inkml:trace contextRef="#ctx0" brushRef="#br0" timeOffset="78642.1242">15314 14896 799 0,'7'-9'314'0,"15"-13"-205"0,8 6-60 16,17 3-31-16,6 4-4 15,1 4-5-15,-3-1-3 16,-14-1 2-16,-12-1-16 0,-14-1-39 16,-6 4-31-16,-7 1-22 15,-4 3 15 1,-9 2 35-1,-1 8 28-15,-1 10 32 0,-3 3 16 16,6 11 28-16,4 3 10 16,3 3 3-16,13 4-8 15,3-9-21-15,3 0-7 0,-3-11-16 16,-3-5-4-16,-2 0-3 16,-3-8 1-16,0 0 0 15,-3 1-6 1,-5 0 35-16,7 9 12 15,5 13 21-15,13 15 14 0,-3 20-29 16,4 9-12-16,-2 17-19 16,-12-3-4-16,-4-3-2 15,-10-5 2-15,-12-14-1 0,-2-11-1 16,-4-20 5 0,-7-14 2-16,-8-24 5 15,1-7 0-15,3-20 11 0,5-7 3 16,17-5 3-1,9 0-3-15,19 1-20 16,10 1-11-16,17-1-14 16,4 3-1-16,3 6-4 15,-1-1-2-15,-3 11-50 0,1 2-14 0,-6 4-5 32,-4 1 2-32,-13 3 51 15,-7 4 15-15,-5 5 5 16,-3 5 10-16,1 8 24 0,1-1 11 0,0 7 20 15,0 2-2 1,-4 1-16-16,1-1-8 0,-4-1-17 16,1-4-6-1,0-7 0-15,-1-6 4 16,6-16-42-16,4-3-19 0,8-18-16 16,7 0-6-1,6-1 39-15,4 1 18 0,-1 15 6 16,-8 2 7-16,-6 19 17 15,-4 10 12-15,-7 11 14 16,3 11-3-16,-7 1-12 16,-5-4-10-16,0-3-5 15,0-6-26-15,0-7-151 16</inkml:trace>
  <inkml:trace contextRef="#ctx0" brushRef="#br0" timeOffset="78779.7366">15950 15138 981 0,'-1'-4'445'0,"-6"1"-225"0,1 5-113 16,6 11-88-16,2 7-104 16</inkml:trace>
  <inkml:trace contextRef="#ctx0" brushRef="#br0" timeOffset="79466.3459">16264 15538 803 0,'-5'6'328'0,"-2"1"-188"16,2 10-65-16,5 5-1 16,9 9 20-1,8 0 7-15,20-4 6 0,8-6-8 16,10-17-24-16,5-6-14 15,-4-15-23-15,-7-13-8 0,-6-16-7 32,-10-5-2-32,-10-19-7 15,-2-3-1-15,-18-10-5 16,-8-2-4-16,-21 7-4 16,-11 0-2-16,-12 8-2 15,-3 2 3-15,-1 20-6 0,3 16-5 16,12 31-10-16,8 15-5 15,22 18 4-15,12 4 4 16,25 10 12-16,9-1 3 16,9 2-3-16,4 3-36 0,-4 2-102 0,-2-2-64 15,-4 1-96 1,-3-1 18-16,-5-10 103 16,-8-3 63-16,-11-8 191 0,-6-2 65 15,-7-6 78-15,-2 1 29 16,0-2-47-1,-4-9-36-15,6 1-62 16,5-7-19-16,6-6-26 16,6-3-7-16,4-11-10 15,3-7-9-15,1-2-13 16,-2-1-3-16,-2 6-8 16,-4 11 0-16,-2 16 5 15,-2 10 13-15,-5 19 21 0,-2 6 5 0,-2 5-2 16,-4-1-13-16,8-6-12 15,4-7-56-15</inkml:trace>
  <inkml:trace contextRef="#ctx0" brushRef="#br0" timeOffset="79860.7631">17291 15348 690 0,'5'0'328'0,"7"14"-88"16,3 11-67-16,8 21-61 15,-1 5-1-15,-3 2-42 0,-8-1-17 16,-8-14-20-1,-2-4-7-15,-1-14 5 0,2-6-50 16,4-14-180-16,2-10-176 16</inkml:trace>
  <inkml:trace contextRef="#ctx0" brushRef="#br0" timeOffset="80023.9405">17568 15412 634 0,'-6'8'304'0,"-22"10"-98"16,-6 3-56-16,-7 5-35 15,1 0-22-15,18-7-46 16,15 8-11-16,30-5-16 16,10-4-7-16,16 1 2 0,5-8-1 15,6-2-58-15,6-2-70 16</inkml:trace>
  <inkml:trace contextRef="#ctx0" brushRef="#br0" timeOffset="80341.6722">18025 15421 878 0,'-20'-6'403'0,"-14"-1"-176"15,-1 4-111-15,-1 1-33 16,10 7-47-16,6 1-24 16,10 5-22-16,8 0-2 15,6 4 1-15,6-1 4 0,14-4 9 31,6 4 2-31,-1-10 3 16,-5-2 0-16,-12-1 3 0,-9-6 1 16,-7 0-5-16,-7 5-1 0,-11 6-5 15,-4 5 2 1,-3 9 31-16,6 1 18 16,13 1 37-16,10 2 7 15,12-3-3-15,10 2-11 16,9-3-29-16,1-7-12 15,2-4-7-15,-1-8-43 16,8-7-163-16</inkml:trace>
  <inkml:trace contextRef="#ctx0" brushRef="#br0" timeOffset="80791.5128">19056 15485 583 0,'8'7'340'0,"8"2"-48"0,-5 16-100 16,-9 2-18-16,-5 3-34 15,-8 0-19-15,-3-3-43 16,-3-6-17-16,8-12-20 16,6-2-2-16,1-15-10 15,7-5-3-15,5-11-17 16,4-6-9-16,17 3-4 15,3-3 1-15,5 15 1 16,1 6 3-16,-5 13 15 16,-3 13 8-16,-11 14 25 15,-4 4 3-15,-9 4-4 16,-4-2-6-16,-2-6-20 16,0-4 4-16,3-10-138 15</inkml:trace>
  <inkml:trace contextRef="#ctx0" brushRef="#br0" timeOffset="81346.1671">20164 15518 611 0,'5'5'280'0,"7"9"-92"15,4 6-47-15,9 9 3 16,-3 1-24-16,-6-2-43 15,-6-1-20-15,-10-10-18 16,-6-2-3-16,-3-12 3 0,1-5-4 16,5-16-12-16,4-6-8 15,11-13-15-15,10-1-3 16,9 2 0-16,3 5 0 16,2 18 10-1,-5 7 5-15,-7 21 9 16,-2 11 3-16,-9 12-7 0,-5 6-3 15,-3-4-3-15,-2-3-16 16,5-13-158-16</inkml:trace>
  <inkml:trace contextRef="#ctx0" brushRef="#br0" timeOffset="81522.5877">20611 15382 1175 0,'5'2'462'0,"9"14"-300"15,3 23-45-15,4 25-43 16,4 6 5-16,5 11-20 0,-3 5-8 16,-1 7-17-16,0 5-13 15,-2-13-67-15,0-16-96 16</inkml:trace>
  <inkml:trace contextRef="#ctx0" brushRef="#br0" timeOffset="81712.1837">20948 15552 1064 0,'-13'8'436'16,"-18"14"-268"-16,-10 10-51 0,-14 16-50 16,-3 5-12-16,-6 14-18 15,2 5-4-15,9-4-10 16,9-5-17-16,19-16-147 15,9-15-204-15</inkml:trace>
  <inkml:trace contextRef="#ctx0" brushRef="#br0" timeOffset="82033.5954">21176 15621 641 0,'-16'-10'396'0,"-22"-5"-14"16,3 7-167-16,3 6-122 15,7 10-38 1,11 7-37-16,6 0-5 16,9 8 1-16,5 1 6 0,13 1 7 15,7 1 5-15,14-11 4 16,7-7-2-16,1-14 2 15,-5-6 5-15,-10-8 11 16,-11-3 1-16,-22-3-7 16,-12-3-12-16,-21 3-27 15,-5 2-7 1,-3 8-33-16,8 5-56 16,14 7-463-16</inkml:trace>
  <inkml:trace contextRef="#ctx0" brushRef="#br0" timeOffset="82346.0536">21534 15545 609 0,'-3'-3'341'0,"-4"-4"-43"16,-3 5-78-16,-8-4-81 15,-1 7-38-15,1 5-56 16,2 5-24-16,6 10-9 16,3 7-2-16,7 4-5 15,0 1 0-15,12 2-4 16,3-6 1-16,6-6 6 16,7-6 1-16,2-13 6 0,2-7 4 15,-12-9 8 1,-6-4 3-16,-20-5-4 0,-14-1-6 15,-16 6-12 1,-9 1-5-16,2 2-54 0,11 8-306 16</inkml:trace>
  <inkml:trace contextRef="#ctx0" brushRef="#br0" timeOffset="82664.1238">21675 15551 582 0,'0'-5'292'16,"2"-3"-56"-16,3-1-37 15,10 8-33 1,3-4-17-16,10 1-59 16,12 6-29-16,-1-2-36 0,6 8-10 15,-8 3-9-15,-6-5-1 16,-5 6-77-16,-6-6-85 0</inkml:trace>
  <inkml:trace contextRef="#ctx0" brushRef="#br0" timeOffset="82806.1965">21891 15542 565 0,'-3'15'330'0,"-8"6"-56"0,10 10-82 15,-4 2-41-15,8 1-55 16,0-1-25-16,6-2-42 16,5-7-14-16,8-11-129 15,9-7-227-15</inkml:trace>
  <inkml:trace contextRef="#ctx0" brushRef="#br0" timeOffset="83093.2637">22397 15588 846 0,'0'5'374'16,"-3"12"-168"-16,-1 6-34 16,-10 6-30-16,-8 1-19 0,-16-3-48 15,-8-4-15-15,-7-5-27 16,4-7-9-16,8-12-6 15,8-7-4-15,16-14-25 16,5-3-10-16,12-4-8 16,2-1-1-16,12 7 17 15,6 7 0 1,6 13 14-16,3 9 9 0,3 16 15 16,1 10 14-16,-2 9 2 15,-5 4-4-15,-3-1-9 31,-4-6-6-31,-4-11-32 0,-7-13-43 0,-2-21-452 16</inkml:trace>
  <inkml:trace contextRef="#ctx0" brushRef="#br0" timeOffset="83230.4581">22186 15226 832 0,'0'-1'413'16,"0"-3"-163"-16,4 7-106 15,-4-3-121 1,1 4-1-16,0 22-345 0</inkml:trace>
  <inkml:trace contextRef="#ctx0" brushRef="#br0" timeOffset="83671.7585">22450 15755 1019 0,'7'9'455'16,"3"7"-229"-16,16 3-78 0,5-4-20 15,13-8-40-15,8-5-19 16,6-15-21-16,-1-6-8 16,-8-17-10-16,-6-8-2 15,-13-8-8-15,-7-5-3 16,-7-3-5-16,-4-7-3 0,-17-9-9 16,-11-3-3-1,-32 1-2-15,-10 8-3 0,-12 27-5 16,-1 14-2-16,15 29-9 15,5 14-3-15,19 17 2 16,7 10 2-16,26 19 7 16,14 3 8-16,23 6 10 15,16-1 6-15,14-15 4 16,3-9-2-16,-1-15-14 16,-1 0-56-16,-22-19-188 15</inkml:trace>
  <inkml:trace contextRef="#ctx0" brushRef="#br0" timeOffset="83844.5624">23019 15394 694 0,'1'6'375'0,"3"4"-22"15,1 24-175-15,-3 7-27 16,-1 15 5-16,-2 2-19 16,-3 6-36-16,1 6-21 15,-1 11-32-15,-3 0-16 16,0-4-18-16,-2-5-4 15,-2-17-61-15,5-9-71 16,2-24-330-16</inkml:trace>
  <inkml:trace contextRef="#ctx0" brushRef="#br0" timeOffset="84275.2291">23095 15817 1066 0,'7'-8'407'16,"8"-4"-274"-16,4 2-92 16,5 1-7-16,4 2-13 15,3 0-8-15,-2-2-9 16,-4 0 2-16,-4-3 2 0,-7 3 0 16,-7 5 5-16,-5 0 5 15,0 11 22-15,-2 5 5 16,5 6 9-16,-2 2 0 15,1-2-12-15,-1-3-2 16,-3-7-4-16,0-3 10 16,3-12-7-16,1-5-4 15,10-10-10-15,-1-5-15 16,3-2-7-16,2-5-3 16,-3 4 0-16,10 7-2 0,3 11-9 15,2 12 0-15,3 12-2 16,-2 7 4-1,-14 6 21-15,-4-1 5 0,-3 2 11 16,-6-7-1-16,4-4-7 16,0-1-4-16,-6-8-6 15,-2 1 3 1,-7 2 206-16</inkml:trace>
  <inkml:trace contextRef="#ctx0" brushRef="#br0" timeOffset="85483.1098">1867 17107 854 0,'6'-1'328'0,"14"4"-211"16,9 6-29-16,9 16 7 16,0 10 9-16,-14 14-11 0,-6 9-8 15,-16 5-25-15,-9-4-12 16,-4-4-16-16,-3-12-6 16,9-21-11-16,5-9 3 15,8-34-11-15,8-8-10 16,3-26-20-1,12-6-9-15,-1-6 3 16,1 0 8-16,-3 13 12 16,-10 4 4-16,-7 24 3 0,-8 11-1 15,-13 16-1 1,-8 9 8-16,-4 16 7 0,-4-3 10 16,9 8 15-1,-1 0-3-15,16-2 0 0,8 1-4 16,17-3-8-1,13 1-2-15,10-5-6 16,-1-3 5-16,4-10-78 0,3-2-61 16,-5-9-318-16</inkml:trace>
  <inkml:trace contextRef="#ctx0" brushRef="#br0" timeOffset="85755.625">2644 17171 744 0,'1'10'399'0,"4"9"-69"0,-8 13-156 15,-1 9-3-15,-12 6-58 16,-4-6-32-16,-3-4-37 16,-7-9-5-16,3-19-9 15,-1-9-4-15,0-12-12 16,5-13-9-16,7-8-13 16,3-3-4-16,11 0 0 15,2 3 2-15,10 10-3 16,9 8-5-16,1 15 14 15,5 6 8-15,-1 20 18 0,3 7 10 16,6 12-9-16,-3-1-6 16,5 0-37-1,0-5-86-15</inkml:trace>
  <inkml:trace contextRef="#ctx0" brushRef="#br0" timeOffset="86415.8437">2925 17222 831 0,'-2'-5'354'16,"4"-5"-215"0,7 1-41-16,19 0-47 0,5 0-17 15,7-2-5 1,5-4-2-16,-3 1-9 0,-4 2-4 16,-12 5-4-16,-11 4 1 0,-21 9 11 15,-10 4 1-15,-14 13 13 16,-2 7 11-16,-4 1 7 15,10 5 11-15,14 0 3 16,9 3-8 0,16-2-13-1,6 3-11-15,12-13-12 0,3-4-5 16,12-10-3-16,3-13 1 16,4-8-18-16,4-11-23 0,-1-15-51 31,-3-3-16-31,-7-8 10 0,-9-1 19 15,-5 9 47-15,-6 4 12 0,-9 18 12 16,-2 13 16-16,-16 18 26 16,-4 13 7-1,-9 12-2-15,-3 5-15 16,-3 0-20-16,-2-2-3 16,-5-16 1-16,-1-6 2 15,-3-18-1-15,-2-5-4 0,4-13-8 16,2-6-6-16,12-6-8 15,8-1-3-15,13 4-4 16,11 4-6-16,10 12-3 16,6 10 10-16,4 16 12 15,-2 8 9-15,-5 6 10 16,1-2-7-16,-6-2 5 16,-1-4-47-16,-1-10-177 15</inkml:trace>
  <inkml:trace contextRef="#ctx0" brushRef="#br0" timeOffset="86582.6354">3379 16767 1100 0,'-7'-8'518'0,"3"-1"-247"0,0 25-166 15,4 14-51 1,13 22-59-16,0 6 17 0,16 0-521 15</inkml:trace>
  <inkml:trace contextRef="#ctx0" brushRef="#br0" timeOffset="87016.0544">4556 17420 1159 0,'13'0'419'16,"22"0"-326"-16,11 0-49 0,28-2-3 15,10-3-7-15,1-5-20 16,3-1-67-16</inkml:trace>
  <inkml:trace contextRef="#ctx0" brushRef="#br0" timeOffset="87279.4514">5380 17140 899 0,'-6'-12'398'0,"0"-3"-159"0,6 7-62 16,7 23-39-16,1 16-11 15,1 28-44-15,-2 17 9 16,1 15-14-16,2 8-15 16,-2-3-20-16,2-5-13 15,0-14-23 1,0-9-31-16,-4-25-139 0,1-13-104 16</inkml:trace>
  <inkml:trace contextRef="#ctx0" brushRef="#br0" timeOffset="87413.3827">5433 17452 1361 0,'4'-1'498'0,"3"-5"-389"16,6 5-70-16,6 1-25 16,7 0 15-16,14 0-157 15</inkml:trace>
  <inkml:trace contextRef="#ctx0" brushRef="#br0" timeOffset="87808.2828">6037 17412 476 0,'1'-8'301'15,"1"-12"26"-15,-2-1-104 0,-4-3-45 16,-6 0-12-16,-6 1-24 16,0 1-11-16,-9 7-18 15,-8 2-11-15,-3 13-29 16,-8 6-16-16,3 14-33 0,10 5-15 15,13 11-9 1,10-2 2-16,20 2 4 0,14-1 5 16,13-11 2-16,6-6-4 15,-4-12 2-15,-2-6-1 16,-11-10 7 0,-3-4-20-16,-8-8-107 0,-3-3-86 15</inkml:trace>
  <inkml:trace contextRef="#ctx0" brushRef="#br0" timeOffset="87907.5544">5977 17053 626 0,'-9'-14'428'0,"-6"-5"-16"15,3 11-214-15,2 0-77 16,11 15-143-16,0 3-147 16</inkml:trace>
  <inkml:trace contextRef="#ctx0" brushRef="#br0" timeOffset="88362.784">6162 17028 656 0,'7'-37'361'16,"6"-24"-39"-16,12 9-147 15,3 17-26-15,4 28-51 16,2 20-27-16,6 37-29 16,0 13 5-16,-11 19 15 15,-2 4-5-15,-6 7-10 16,2-5-8-16,1-10-18 15,-2-14-6-15,-8-29-2 16,-2-10 1-16,-4-16 6 16,-2-5 4-16,-6-14-15 0,-7-11-10 15,-12-7-33-15,-8 0-12 16,-10 2 7-16,-4 5 7 16,-5 14 18-16,-4 5 2 15,8 10-4-15,7 6 1 16,16-1 1-16,7-3-14 15,13-2-41-15,6-7-27 16,10-7-94-16,4-2-45 16,6-7-107-16</inkml:trace>
  <inkml:trace contextRef="#ctx0" brushRef="#br0" timeOffset="88515.3063">6574 17291 499 0,'10'-6'274'0,"11"-3"-53"16,-2 3-30-16,-6 6-44 15,-2 8-22-15,-5 13-15 16,-2 6-12-16,-4 12-22 16,-2-3-13-16,0-3-33 0,0-6 4 15,10-9-102-15</inkml:trace>
  <inkml:trace contextRef="#ctx0" brushRef="#br0" timeOffset="88864.4592">6995 17243 637 0,'-4'-3'346'0,"1"-2"-102"0,5 5-101 15,-2 0-12-15,4 3-23 0,22 26 9 16,38 41 11-16,-33-29-11 16,-9 0-26-1,-7 0-15-15,-15-4-25 16,-12-6-5-16,-12-15-2 15,-8-8-4-15,-6-21-11 0,1-4-29 16,9-13-99 0,12-9-72-16</inkml:trace>
  <inkml:trace contextRef="#ctx0" brushRef="#br0" timeOffset="89163.6845">7697 17356 999 0,'4'-4'395'16,"16"-1"-219"-16,9 3-61 15,19 2-18-15,5 6 1 0,7-2-36 16,-2 2-19-16,-3-1-16 16,-1-3-65-16</inkml:trace>
  <inkml:trace contextRef="#ctx0" brushRef="#br0" timeOffset="89749.3428">8898 17003 517 0,'0'-10'335'0,"7"-10"24"16,5 2-173-16,14 9-88 16,9 4-20-16,17 17-18 15,9-1 3-15,4 14-2 16,-5-1-6-16,-18 0-12 16,-12 10-16-16,-26-3-9 15,-9 1 2-15,-21-2 1 16,-9-5 3-16,-10-9-2 15,3-6-1-15,9-13-7 16,14-5-11-16,19-4-11 16,13 0-7-16,22 7-6 15,5 5 4-15,13 17 9 16,-5 4 7-16,-13 13 19 16,-3 5 8-16,-21 3 8 0,-8 5 1 15,-15-2-4-15,-19-6-3 0,-21-4-2 16,-7-15-2-1,-5-10-7 1,8-10-19-16,19-12-48 0,8-5-33 0,20-6-97 31,8 1-80-31</inkml:trace>
  <inkml:trace contextRef="#ctx0" brushRef="#br0" timeOffset="90323.4075">10154 17454 717 0,'7'-11'320'0,"9"-13"-141"16,-1 1-56-16,-6 1-32 15,-6-4-11-15,-7 4-15 16,-10-2-4-16,-16 2-11 16,-7 4-8-16,-13 8-17 15,2 6-5-15,8 12-8 16,7 6-4-16,13 10-8 15,6 5-1-15,14 6 2 16,4 0 6-16,16 0 3 0,5-4 0 16,4-11 2-16,8-5-1 15,3-18 8-15,5-8 2 16,3-16-1-16,-3-10-1 16,-8-14-4-16,-5-6-2 0,-6-6 0 15,-5-2-2-15,-13 4 1 16,-7-1 0-16,-6 2-1 15,-5 10-1-15,-3 18 11 16,2 13 1 0,-7 32 11-16,-1 11 6 0,5 20-12 15,-1 9 2-15,12 11-4 16,2 7-3-16,12 6 3 16,1 1-4-16,6-8-7 15,7-7-12-15,-4-15-136 16,8-10-133-16</inkml:trace>
  <inkml:trace contextRef="#ctx0" brushRef="#br0" timeOffset="90617.8662">10459 17127 499 0,'2'-3'339'16,"1"-11"31"-16,4 14-129 0,0 9-70 16,-2 8-15-16,7 26-21 15,-3 2 1-15,1 16-34 16,1 4-27-16,-5-7-35 15,-2-2-14-15,-1-18-31 0,0-9-39 16,-3-19-108-16,1-10-144 16</inkml:trace>
  <inkml:trace contextRef="#ctx0" brushRef="#br0" timeOffset="91042.493">10452 17061 1057 0,'13'-15'435'0,"19"-14"-250"0,10 2-44 0,15 15-51 15,-1 7-17 1,-4 14-25-16,-2 8-4 0,-14 4-4 16,-5 6-5-16,-11 6-18 15,-11 0-5-15,-14 5-2 16,-4 1 0-16,-15-2-18 15,-1-3-20-15,-8-15-23 16,-1-7-7-16,7-11 3 16,5-3 15-16,22-6 10 15,11-3 2-15,19 1 16 16,5 4 10-16,6 12 16 0,1 8 9 16,2 17 19-16,-6 6 2 15,-9 4-2-15,-8 5-2 16,-22-3-17-16,-11-4-4 15,-25-5 1 1,-9-10 4-16,-12-13 1 0,1-7-2 16,11-5-9-16,8-4-13 0,18-8-38 15,9 4-34-15,13-8-91 32,11 2-82-32</inkml:trace>
  <inkml:trace contextRef="#ctx0" brushRef="#br0" timeOffset="91231.2441">11279 17557 1683 0,'1'1'632'0,"0"4"-465"0,6-2-47 15,-1 1-22-15,-4 0-31 32,2 3-41-32,-4-2-39 0</inkml:trace>
  <inkml:trace contextRef="#ctx0" brushRef="#br0" timeOffset="119035.1855">2657 13478 242 0,'0'-1'157'0,"-2"-4"10"16,2 4-43-16,0 1-35 15,0 0-11-15,0 0-20 16,4 14 3-16,47 40-12 0,-24-24-5 16,14 1-14-1,8 1-7-15,15-7-10 0,11-4-3 16,6-13-2-16,6-4 0 16,5-6 1-1,3-11 0-15,7 1-2 16,-1-4-1-16,2 2-1 15,2 6-1-15,-8 5-3 16,-11 9-1-16,-22 11-2 0,-20 5 5 16,-18 4 16-16,-3-1 4 15,-8-7 12 1,1-1-3-16,-3-11-71 16,1-4-182-16</inkml:trace>
  <inkml:trace contextRef="#ctx0" brushRef="#br0" timeOffset="119675.2198">4125 13802 291 0,'-1'-1'189'0,"-1"1"-26"16,2 0-62-16,0 0-27 0,0-1-44 15,0 0-13-15,15-5-1 16,39-18 2-16,-21 5 11 16,7 2 1-16,12-1-1 15,4 0 0-15,-4 10-18 16,1 5-4-16,-5 8 3 16,4 9 1-16,13 8 1 15,2 5 1-15,9 4-5 16,1 0 0-16,-4-6 2 15,6-7-2-15,5-18 10 16,5-15 1-16,18-20 0 16,-4-4 2-16,-7-3-9 0,-10 4-2 15,-24 13-5-15,-10 7-1 16,-24 12 0-16,-11 2 1 16,-11 5-35-1,-6-2-164-15</inkml:trace>
  <inkml:trace contextRef="#ctx0" brushRef="#br0" timeOffset="120290.8534">3525 14218 361 0,'0'-10'218'16,"0"-11"-5"-16,12 2-89 0,2-3-12 15,7 2-22-15,4 4-16 16,-3 4-38-16,2 3-13 16,1 7-7-16,0 9 2 15,-1 14 7-15,-1 5 2 16,3 9-6-16,-1-4-6 15,7-12 0-15,5-5 2 16,3-14 7-16,-3-8 4 0,-7-8 7 16,-9-4 1-16,-15 0-1 15,-4-1-3-15,-2 7-12 16,0 3-8-16,-1 6-74 16,-4 3-88-16</inkml:trace>
  <inkml:trace contextRef="#ctx0" brushRef="#br0" timeOffset="120506.8139">3612 14382 380 0,'-3'3'261'0,"-10"4"14"15,12 0-141-15,0-1-15 16,9-2-23-16,13-1-7 15,16-3-12-15,12-1-15 16,11-3-32-16,3-1-10 16,1-3-4-16,-3-1-10 15,-10-1-274-15</inkml:trace>
  <inkml:trace contextRef="#ctx0" brushRef="#br0" timeOffset="120967.515">4494 14018 522 0,'-6'-4'291'16,"-6"-4"-35"-16,1 8-45 15,-11 0-61-15,-3 6-28 0,-5 3-56 16,-4 3-26-16,5 11-31 16,5 4-10-1,9 13-11-15,3 3 2 16,14 7 0-16,5 0 4 0,15 0 6 15,9-5 1 1,15-12 6-16,2-10 3 16,-2-19 1-16,-2-8 1 15,-18-15 28-15,1-3 15 16,-17-4 49-16,-9 3 18 16,-10 3-6-16,-12 4-12 15,-12 6-48-15,-8 5-21 16,-9 5-26-16,0 6-2 0,9 6-133 15,4 6-56-15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2T11:48:02.62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1816 7524 595 0,'-1'-4'358'16,"2"1"-55"-16,0 7-118 16,-1-4-28-16,0 21-60 15,4 57-12-15,1-4-34 16,4 9-11-16,0 3-20 16,-5-7-7-16,2-9-5 0,0-7-2 15,0-15-6 1,-1-6-52-16,-2-19-187 15</inkml:trace>
  <inkml:trace contextRef="#ctx0" brushRef="#br0" timeOffset="182.9995">1582 7592 900 0,'-1'-4'431'0,"-4"-4"-163"16,5 8-176-16,1 0-44 16,4 6-48-16,-5-6 24 0,1 2-222 15</inkml:trace>
  <inkml:trace contextRef="#ctx0" brushRef="#br0" timeOffset="589.3671">2268 7962 1040 0,'-20'2'445'16,"-21"1"-240"-16,2 10-62 0,8 4-83 31,6 8-35-31,20 9-40 0,6 2-6 0,17 4 10 31,12-4 5-31,9-9 3 16,3-9 1-16,6-18 2 16,0-6 2-16,-15-14 11 15,-5-7 8-15,-20-9 10 16,-12-4 5-16,-15-5 12 15,-8 0-2-15,-10-5 0 16,-2-3-2-16,5-7-20 0,5-2-9 16,16 0-21-16,12 5-12 15,12 19-4-15,10 11-48 16,8 20-125-16,4 8-122 16</inkml:trace>
  <inkml:trace contextRef="#ctx0" brushRef="#br0" timeOffset="811.4541">2512 7940 1006 0,'-2'0'477'16,"-1"0"-207"-16,0 4-101 15,3-4-106-15,3 19-30 16,5 45-18-16,-1-23-1 16,-3-1-6-16,0-1-25 15,4-4-209-15</inkml:trace>
  <inkml:trace contextRef="#ctx0" brushRef="#br0" timeOffset="1376.3757">2877 7935 523 0,'-4'-3'370'0,"-1"-5"11"16,-8 2-154-16,-6 4-42 16,-1 0-65-1,-3 2-28-15,4 6-55 16,5-2-30-16,9 6-39 0,9 0-5 0,5 1 7 16,6-1 11-16,6-2 17 15,-4-2 2 1,9-4 2-1,-3 1 1-15,-10-3 9 16,-7 2 6-16,-15 0-1 16,-9 4 0-16,-9 6-7 15,-3 0-3-15,5 4-1 0,5 3-6 16,12 0-9 0,6 3-2-16,10 4-1 0,4 0 6 15,8-5 6-15,4-3 1 16,9-11 4-16,3-7 2 15,0-15 2-15,2-7 1 16,-4-9-2-16,-1-1-1 0,1 2-3 16,-1 0-1-16,3 15 9 15,0 6 5 1,-10 13 16-16,-4 8 9 16,-16 9 20-16,-8 6 5 0,-13 3-7 15,-9 3-7-15,0-9-62 16,-1-9-78-16</inkml:trace>
  <inkml:trace contextRef="#ctx0" brushRef="#br0" timeOffset="1840.1918">3927 7916 818 0,'0'-3'406'0,"0"0"-165"16,1 9-62-16,-1-6-83 15,4 28-38-15,12 73-23 0,-6-23-3 16,5 26-8-16,0 1-7 16,-3-15-3-16,-4-10 0 15,-1-23-2-15,1-12 21 16,-1-22-163-16,0-10-130 16</inkml:trace>
  <inkml:trace contextRef="#ctx0" brushRef="#br0" timeOffset="2004.0141">3954 8245 761 0,'11'0'314'16,"11"0"-164"0,9-2-99-16,4-3-7 0,5 0-16 15,0-2-9-15,-6-1-118 0,-2 3-206 16</inkml:trace>
  <inkml:trace contextRef="#ctx0" brushRef="#br0" timeOffset="2280.205">4291 8016 757 0,'6'8'382'0,"6"15"-96"15,-2 8-57 1,-5 3-68-16,-4 1-31 15,-1-7-60-15,0-7-23 16,2-13-29-16,4-7-3 16,3-15-4-16,0-9-1 0,6-8-2 15,0-2-4-15,4 3-2 32,-1 5-2-32,1 6-4 15,1 8-1-15,-2 17 1 16,-2 3 2-16,-2 18 3 15,-7 1 3-15,3 5 0 0,1 3-24 16,3-9-240 0</inkml:trace>
  <inkml:trace contextRef="#ctx0" brushRef="#br0" timeOffset="2492.3691">4630 8029 970 0,'7'6'435'0,"10"13"-211"16,8 5-45-16,2 15-46 15,6 6-25-15,6 11-30 16,1 1-25-16,9 1-26 16,-1-2-8-16,-12-14-5 15,-6-12-19-15,-18-20-191 16</inkml:trace>
  <inkml:trace contextRef="#ctx0" brushRef="#br0" timeOffset="2684.5034">4975 8006 876 0,'-6'-2'463'0,"-9"1"-113"0,-1 7-74 15,-9 9-115-15,-6 1-43 16,-6 20-65-16,-6 6-22 15,0 15-21-15,1 9-4 16,6 1-3-16,3-7 3 0,9-14-120 16,8-8-132-16</inkml:trace>
  <inkml:trace contextRef="#ctx0" brushRef="#br0" timeOffset="3179.1966">5357 8039 739 0,'-7'6'384'16,"-8"11"-113"-16,-7 6-51 15,-9 4-87-15,-1 0-34 0,0-7-27 16,-1-6-10 0,3-14-14-16,1-5-9 0,5-12-25 15,2-3-6 1,9-3-11-16,5 1-9 0,9 0-15 0,7 4-6 16,13 4 3-1,3 5 7 1,9 11 13-16,3 7 9 15,1 7 3-15,1 4 3 0,4 8 0 16,-3-2-1-16,-1 5 2 16,-7-2-12-16,-7-6-229 15</inkml:trace>
  <inkml:trace contextRef="#ctx0" brushRef="#br0" timeOffset="3388.8094">5487 8019 1071 0,'1'2'445'0,"9"7"-266"16,4 0-65-16,2 12-62 0,3-2-2 15,-3 6-4-15,1-4-7 16,2-6 25-16,1-2 7 16,0-19 30-16,0-8 6 15,-7-10-37-15,1-7-12 16,1 0-40-16,-2 5-14 15,1 0-161-15</inkml:trace>
  <inkml:trace contextRef="#ctx0" brushRef="#br0" timeOffset="3892.3213">6084 7972 813 0,'-12'-5'409'15,"-13"1"-122"-15,1 2-66 16,-3-3-97-16,5 6-42 16,10 4-73-16,1-4-23 15,15 9-21-15,2-5 1 0,3 2 15 16,5 1 7 0,-2-2 12-16,2 1 2 0,0-10 1 15,-1 4 2-15,-5-1 3 16,-1-1 2-16,-11 8 1 15,-5 0 0 1,-9 2-4-16,-4 4-4 0,2 3 10 16,5 4 1-1,9 4 1-15,6 1 4 0,5 2-8 16,6-3 1 0,6-3 1-16,1-5 1 0,6-7-1 15,-3-3-1-15,3-6-1 16,-3-4-11-16,-5-13-160 0</inkml:trace>
  <inkml:trace contextRef="#ctx0" brushRef="#br0" timeOffset="4026.9127">6021 7707 1119 0,'-11'-9'554'15,"-3"-9"-206"-15,6 10-186 16,-1 4-65-16,11 7-90 15,3 4 5-15,4 7-169 0,5 6-148 16</inkml:trace>
  <inkml:trace contextRef="#ctx0" brushRef="#br0" timeOffset="4280.5464">6287 7986 868 0,'3'1'398'0,"12"6"-172"15,3 5-57-15,8 8-66 16,1 3-16-16,-1 12-19 16,-7-1 3-16,-10 3 22 15,-6-2 9-15,-11-10-3 16,-3-7-9-16,-18-10-34 15,-5-6-20-15,1-11-95 16,4-6-91-16</inkml:trace>
  <inkml:trace contextRef="#ctx0" brushRef="#br0" timeOffset="4461.4169">6822 8207 993 0,'3'11'494'0,"3"5"-173"15,-15 7-134-15,-4 6-48 0,-12-2-44 16,-3 4-110-16</inkml:trace>
  <inkml:trace contextRef="#ctx0" brushRef="#br0" timeOffset="5013.609">7314 7970 719 0,'0'0'412'0,"-2"0"-95"16,-5 3-97-16,3 26-132 16,-1 4-41-16,8 16-23 15,6 6-10-15,3-9-6 16,2-2 0-16,-5-14-111 0,-1-10-200 15</inkml:trace>
  <inkml:trace contextRef="#ctx0" brushRef="#br0" timeOffset="5178.9983">7242 7786 965 0,'1'-9'488'16,"0"-9"-158"-16,-2 10-200 15,2 5-66-15,8 7-62 16,1 3-18-16,16 11-166 16</inkml:trace>
  <inkml:trace contextRef="#ctx0" brushRef="#br0" timeOffset="5751.1546">8021 8031 448 0,'-1'-9'275'0,"1"-7"38"16,0 5-155-16,0 10-78 15,0 1-17-15,0 5-45 0,0-5-15 16,0 0-116-16</inkml:trace>
  <inkml:trace contextRef="#ctx0" brushRef="#br0" timeOffset="8889.5242">7794 8015 597 0,'-13'-7'350'0,"-15"-5"-30"16,-3 7-54-16,-7 8-92 15,7 10-46-15,7 13-88 16,8 6-27-16,16 10-24 16,7 3-3-16,19-2 9 0,9-4 4 15,11-12 2-15,-2-8 1 16,-5-17 3-16,-5-5 2 15,-14-12 12-15,-11-7 6 16,-9-6 7-16,-10-5 1 16,-10-6-9-16,-3-2-4 15,-10-4-7-15,-1-3-3 16,4-8-6-16,6-3-4 16,21-1-14-16,11 3-10 0,23 14-6 15,12 9 29-15,5 19-111 16,0 11-86-1</inkml:trace>
  <inkml:trace contextRef="#ctx0" brushRef="#br0" timeOffset="9246.4482">8002 8023 505 0,'-1'-5'302'0,"2"-2"-52"16,2 6-89-16,0 6-22 16,5 9-34-16,-2 6-9 0,0 8-23 15,0 5-15 1,-2 4-27-16,3-1-8 16,9-8-11-16,3-8-3 15,9-14-81-15,5-7-150 16</inkml:trace>
  <inkml:trace contextRef="#ctx0" brushRef="#br0" timeOffset="9712.8325">8521 8199 523 0,'4'-3'295'0,"-1"-12"-40"15,-1 1-23-15,-3-5-39 16,-5-1-22-16,-6 1-37 15,-4 0-17-15,-5 4-34 16,-2 1-18-16,1 6-34 0,0 8-20 16,6 10-29-16,-3 7-7 15,10 12-4-15,8-1 4 16,2 5 9-16,8 0 4 16,5-7 7-16,1-3 3 15,4-9 3-15,1-7 3 16,0-9 0-16,-3-6 1 15,4-12-3-15,-4 0 1 0,-4-3-1 16,0 0 0-16,-9 6 5 16,0 2-1-16,-2 10 12 15,-2 4-6-15,4 8-3 16,0 6-1-16,4 8-12 16,3 1 28-16,6-1-170 15</inkml:trace>
  <inkml:trace contextRef="#ctx0" brushRef="#br0" timeOffset="10159.0755">9265 8024 606 0,'14'14'288'16,"3"8"-120"-16,4 12-13 15,-4 5-7-15,-8 2-19 16,-4-5-18-16,-2-15-53 15,1-4-18-15,-4-16-4 16,3-1 1-16,5-14-2 16,-1-6-2-16,5-8-20 15,-1-5-8-15,2 2-5 16,3 2-4-16,5 10-14 16,1 7 18-16,-4 14 12 15,-2 10 12-15,-5 18 27 16,-3 7-14-16,-4 6-6 0,3 0-10 15,1-7-62 1,2-6-286-16</inkml:trace>
  <inkml:trace contextRef="#ctx0" brushRef="#br0" timeOffset="10616.8846">10324 8015 709 0,'-2'-4'388'0,"-3"3"-113"0,2 9-63 0,3 26-101 16,1 16-40-1,11 37-21-15,3 10-12 16,0 9-16-16,0-1-4 16,-2-14-4-16,-3-13-3 0,3-12 0 15,1-17-16 1,-6-24-112-16,4-7-96 15</inkml:trace>
  <inkml:trace contextRef="#ctx0" brushRef="#br0" timeOffset="10783.1289">10353 8351 580 0,'-1'-1'348'0,"4"0"-26"16,3 2-201-16,-6-1-98 15,21 4-19-15,49 4 5 16,-17-8-8-16,10-9-248 16</inkml:trace>
  <inkml:trace contextRef="#ctx0" brushRef="#br0" timeOffset="11207.2301">10956 8070 711 0,'-13'-8'391'15,"-14"-12"-65"-15,-1 7-79 0,4 9-101 16,1 4-38-16,5 4-67 16,1 1-26-16,6 9-28 15,3 1-5-15,10 4 3 16,7-2 5-16,11-2 10 15,3-4 2-15,4 2 0 16,1-4 1-16,-3-5 0 16,-1-2 2-16,-9-4-4 15,-5-2-4-15,-10-4-7 16,-7 5-3-16,-14-1 2 16,-4 2 4-16,-3 2 4 0,1 1-3 0,10 4-12 15,4 3-7 1,10 10-8-16,2 1 3 0,8 6 10 15,5-2 8-15,3-4 10 16,5 1 2 0,3-6 8-16,0-5-4 15,3-11-114 1,-6-6-195-16</inkml:trace>
  <inkml:trace contextRef="#ctx0" brushRef="#br0" timeOffset="11349.5153">10888 7843 775 0,'-10'-5'478'0,"-8"-4"-32"15,5 7-269-15,2 2-72 16,9 2-95-16,2 6 14 0,11 5-168 16,2 3-140-16</inkml:trace>
  <inkml:trace contextRef="#ctx0" brushRef="#br0" timeOffset="11653.2798">11283 8070 559 0,'-2'-3'366'16,"-6"-5"-26"-16,-6 3-114 15,-9 0-44-15,-6 9-81 0,-3 6-33 16,1 13-58-16,6 6-13 16,13 8-11-16,12 2 2 15,17-5 12-15,9-6 5 16,3-11 9-16,3-4 3 16,-7-10 15-16,-5-3 11 15,-2-10 22-15,-11 0 5 16,-8-3-13-16,-7 3-15 0,-6 7-39 15,-4-4-41 1,-4 5-162-16</inkml:trace>
  <inkml:trace contextRef="#ctx0" brushRef="#br0" timeOffset="11973.1218">11387 8106 586 0,'9'3'392'0,"13"6"28"16,0 8-180-16,-1 7-111 16,-3 1-25-16,-9 4-29 0,-6-5-19 15,-2-3-9-15,-3-3-18 16,1-9-9-16,1-5 3 16,0-13-6-16,3-7-3 15,5-11-10-15,0 0-7 16,7 1-2-16,4 2-1 15,4 8-1-15,3 5 2 16,-2 11 3 0,0 5 7-16,-11 10 14 15,0 6 4-15,-5 4 2 16,-3 3-5-16,-3 0-10 0,-2-2-5 16,0-2 227-16</inkml:trace>
  <inkml:trace contextRef="#ctx0" brushRef="#br0" timeOffset="12351.4021">12292 8011 1165 0,'-2'-1'474'16,"2"7"-311"-16,-9 4-60 15,10 23-77-15,2 10-6 0,0 12-7 16,5 7-2 0,0-2-4-16,-1-6 24 15,6-16-121-15,5-7-105 16</inkml:trace>
  <inkml:trace contextRef="#ctx0" brushRef="#br0" timeOffset="12654.4219">12670 8144 875 0,'-23'-1'454'16,"-14"-2"-127"-16,1 6-188 15,-3 5-52-15,13 9-69 16,5 7-18-16,15 7-9 16,10 5 1-16,16-1 8 15,5-4 0-15,11-7 1 0,-3-5 0 16,-2-14 3-16,-4-4 5 16,-18-5 20-16,-3-3 5 15,-18-2 1-15,-9-2 0 16,-6 2-17-16,-10-2-4 0,7-2-20 15,3-1-69 1,11-1-255 0</inkml:trace>
  <inkml:trace contextRef="#ctx0" brushRef="#br0" timeOffset="12811.6036">12715 8166 730 0,'12'7'424'15,"6"5"-63"-15,10 9-161 16,1 13-45-1,7 11-64-15,0 4-24 0,-1 3-38 16,7-1-10-16,-1-10-9 16,4-4-8-16,1-7-109 0,-4-8-93 15</inkml:trace>
  <inkml:trace contextRef="#ctx0" brushRef="#br0" timeOffset="12969.5803">13134 8228 1045 0,'-15'2'525'0,"-21"8"-178"16,-1 11-107-16,-9 20-137 16,1 7-40-1,1 10-45-15,-1 0-5 0,8-8-8 16,10 2-12-16,5-3-130 16</inkml:trace>
  <inkml:trace contextRef="#ctx0" brushRef="#br0" timeOffset="13378.9881">13242 8144 669 0,'0'1'422'0,"-3"1"-20"16,-2 9-154-16,2 9-128 0,-4 6-32 16,4 12-32-16,3 2-14 15,5 2-24-15,8-5-5 16,5-13-4-16,8-8 0 16,2-16 1-16,6-4-1 15,-3-7-1-15,-3-5-7 16,-11-3-76-16,-8-4-65 15</inkml:trace>
  <inkml:trace contextRef="#ctx0" brushRef="#br0" timeOffset="13511.5878">13334 7992 985 0,'-4'-1'536'15,"-7"-6"-137"-15,7 7-208 16,-3-3-78-16,6 2-105 15,3 3-32-15,-2-2-172 16</inkml:trace>
  <inkml:trace contextRef="#ctx0" brushRef="#br0" timeOffset="13794.36">13566 8120 869 0,'5'2'382'0,"11"6"-167"0,9 7-85 0,6 10-40 16,3 5-25-16,-7 4-37 15,-7 2-4-15,-8-5 17 16,-8-3 9-16,-7-4 27 15,-6-8 2-15,-8-11-16 16,-1-5-21-16,-7-8-142 16,5-4-159-16</inkml:trace>
  <inkml:trace contextRef="#ctx0" brushRef="#br0" timeOffset="14131.3638">14306 8083 933 0,'8'-3'396'0,"7"0"-198"15,18 3-98-15,6 0-23 0,16 1-24 16,2 1-23-16,-2 3-18 16,-2 1-3-16,-18-2 2 15,-3 0-15-15,-18-4-112 16,-6-4-101-1</inkml:trace>
  <inkml:trace contextRef="#ctx0" brushRef="#br0" timeOffset="14254.5947">14562 8094 430 0,'-6'4'263'0,"-5"10"-18"16,3 3-28-16,8 5-47 16,2 5-17-16,6 2-36 0,1 4-24 15,5-2-43-15,0-1-21 16,1-5-46-16,-1-5-97 15</inkml:trace>
  <inkml:trace contextRef="#ctx0" brushRef="#br0" timeOffset="15110.4997">15067 8234 469 0,'0'-7'292'15,"1"-9"-10"1,-2-4-42-16,-9-1-57 0,-4 1-20 31,-10-1-34-31,-4 1-18 16,-2 6-40-16,-1 6-24 0,2 15-34 15,1 6-11-15,9 11-11 16,4 5 2-16,13 1 8 16,3 1 3-16,15-7 5 15,5-4 1-15,10-10 1 16,1-4 0-16,3-9 1 15,-1-7 1-15,-11-6 2 16,-2-3 0-16,-3-1 1 16,-9-1-1-16,-7 1-1 15,-2 3 0-15,-6 6-7 16,1 3-5-16,5 8-17 16,-1 4-4-16,2 9 0 15,3 4 3-15,5 5 14 16,2 0 1-16,0-3 1 15,6-4 1-15,-2-5 2 16,1-5 2-16,4-7 4 0,-3-2 3 16,-2-10 2-16,3-3 0 15,-5-3-2-15,-1-3-3 16,1 2-6-16,-2 1-3 16,1 1-2-16,2 5-2 15,1 4 0-15,3 3 0 0,-2 1 3 16,-3 2 0-16,-5 0 4 15,-2 0 3 1,-3 7 4-16,-1 3 3 16,-2 2 0-16,-2 1-1 0,0-1-3 15,1 0-2-15,0-4-2 16,1-1 0-16,1-3 2 16,-1-1 0-16,0 1-2 15,0 0-1-15,0 0-5 16,10 1-2-16,9 5-1 15,28 20 1-15,-23-3 0 0,-1 1 1 16,-3-3 2 0,-3 1 0-16,-8-3-1 15,-3-3 2-15,-14-1 5 0,-8-1 3 16,-12-5 4-16,-5-2-2 16,5-4-28-16,6 0-63 15</inkml:trace>
  <inkml:trace contextRef="#ctx0" brushRef="#br0" timeOffset="15372.5468">15820 8361 1445 0,'0'0'599'16,"-1"1"-359"-16,1 2-95 15,0-3-97-15,-1 0-11 16</inkml:trace>
  <inkml:trace contextRef="#ctx0" brushRef="#br0" timeOffset="16821.9088">15841 8366 426 0,'0'4'217'0,"-3"3"-62"0,3 1-48 16,5 2-7-16,0 2-7 15,2-1-5-15,-4 7-7 16,-2-1-3-16,-10 9-13 16,-8 1-8-16,-11-4-18 15,0 0-19-15,8-14-392 16</inkml:trace>
  <inkml:trace contextRef="#ctx0" brushRef="#br0" timeOffset="17436.3212">16508 7993 455 0,'-14'-4'314'0,"-7"1"6"0,-14 3-152 15,-2 9-38-15,2 10-67 16,2-2-24-16,15 4-33 0,8-2-7 16,13 1-8-1,6-4 0-15,10-3 5 16,8 2 4-16,8-11 5 0,-1 0 1 0,-2-3 2 31,-5-5 1-31,-12 1 5 16,-5 2 5-16,-12-3-3 15,-6 4-3-15,-12 3-8 16,-5 0-5-16,-6 7 13 16,-1 3 8-16,5 0 12 15,5 1 3-15,13 3-3 16,7-2 0-16,6 1 2 0,10-1 2 15,11 0-3 1,5 0-6-16,5-1-7 0,1-7-3 16,-6-3-12-16,-4-7-54 15,-7-11-427-15</inkml:trace>
  <inkml:trace contextRef="#ctx0" brushRef="#br0" timeOffset="17575.3128">16473 7867 960 0,'-6'-8'455'0,"-6"-6"-199"16,4 5-92-16,6 8-147 15,3 6-26-15,9 6-100 16,5 7-173-16</inkml:trace>
  <inkml:trace contextRef="#ctx0" brushRef="#br0" timeOffset="17907.111">16783 8060 1581 0,'-12'11'4'15,"3"-2"0"-15,-6 15 1 16,2 4-4-16,10 3-2 16,9 3-1-16,11-4 3 15,8-4 2-15,10-7 4 16,-1-8 3-16,-1-8 5 16,-8-3 5-16,-13-7 43 15,-9 1 7-15,-20-1 12 16,-9-1-1-16,-13 1-45 15,-4 1-8 1,14 2-31-16,5-1-66 0</inkml:trace>
  <inkml:trace contextRef="#ctx0" brushRef="#br0" timeOffset="18164.5428">16995 8048 1001 0,'0'0'396'0,"14"2"-240"0,2 2-50 15,13 1-45-15,6 1-3 0,8-1-28 16,1 1-9-16,-2-4-5 15,0 2-8-15,-13-4-113 16,-5 0-128 0</inkml:trace>
  <inkml:trace contextRef="#ctx0" brushRef="#br0" timeOffset="18338.0125">17142 8098 554 0,'0'9'324'0,"5"14"-33"16,2 4-46-16,-3 1-86 16,8 5-38-16,-2-2-60 15,4-2-20-15,5-6-82 16,-3-5-136-16</inkml:trace>
  <inkml:trace contextRef="#ctx0" brushRef="#br0" timeOffset="18796.1464">17487 8101 795 0,'-6'1'360'16,"-8"9"-163"-16,-3-1-66 0,15 13-67 15,2 5-12 1,15 2-18-16,7 5-13 0,-5-15-8 16,1-4 1-16,1-10 6 15,-1-5 2-15,8-8 4 16,-4-4 0-16,-4-6-2 16,-3-2-1-16,-6-2-4 15,-4 2-1-15,-5 3-4 16,-1 1 8-16,-6 8 7 15,3 5-3-15,0 5-4 16,3 8-8-16,-3 7-13 0,5 2 1 16,10 5 5-1,5-1-4-15,8-1 3 0,-1-6 1 16,6-3 20-16,0-6 8 16,2-9 16-1,-1-4 8-15,-9-9-10 16,-4-2-3-16,-9-2-13 15,-5 0-9-15,-4-1-9 0,-6 2 3 16,-2 1-94-16,0 6-75 16</inkml:trace>
  <inkml:trace contextRef="#ctx0" brushRef="#br0" timeOffset="19190.5995">18934 7579 937 0,'-6'15'378'0,"-2"29"-223"15,1 17-37-15,7 31 12 16,6 10-19-16,10 5-26 15,2-5-15-15,0-20-32 16,1-5-6-16,-7-19-5 0,-4-11-21 16,4-16-108-16,-11-18-78 15</inkml:trace>
  <inkml:trace contextRef="#ctx0" brushRef="#br0" timeOffset="19440.8786">18711 7678 687 0,'13'-16'333'15,"9"-19"-118"-15,21 10-65 16,10 3-21-16,15 11-27 16,3 11-23-16,4 15-36 15,-7 6-7-15,-16 16-21 16,-10 6-6-16,-39 15 11 15,-16 7 3-15,-32 6 5 16,-8-7 5-16,3-16-8 16,5-13-6-16,3-30-83 0,10-4-96 15</inkml:trace>
  <inkml:trace contextRef="#ctx0" brushRef="#br0" timeOffset="20144.796">19279 8183 662 0,'-2'2'278'16,"1"4"-133"-16,2 14-70 16,4 7-20-16,2 13 24 15,1 5-2-15,0-5-6 0,0-3-8 16,-1-12-19-16,-1-11-6 16,-2-8 17-1,3-7 5-15,-2-12 0 16,1-3-4-16,-4-11-29 15,3-2-10-15,-4-4-6 16,-2-3-1-16,0 5-4 0,-4 0-1 16,1 10-5-16,2 6-13 15,3 13-14-15,3 9-1 16,4 15 0-16,0 2 10 16,3 7 14-16,4 0 1 15,-1-9 4-15,2 0 3 16,-1-13 8-16,-5-9 3 15,3-9 5-15,-3-4 1 0,-5-9-4 16,4 2-4-16,-5-2-6 16,2-1-1-16,0 3-2 15,-6 1-2-15,2 7-6 16,0 4-11-16,2 9-6 16,3 8 6-16,-3 10 11 15,2 5 9-15,-1 11 8 16,-1 0-4-16,1 2 9 15,3 0-31-15,6-14-170 16</inkml:trace>
  <inkml:trace contextRef="#ctx0" brushRef="#br0" timeOffset="20328.4496">19653 8159 926 0,'-1'-2'461'0,"-2"-2"-201"15,-2 6-77-15,4-2-110 16,-1 13-37-16,-6 52-3 16,10-22-3-16,2 1-9 15,3 1-3-15,1-1-39 16,2-11-68-16,2-12-206 16</inkml:trace>
  <inkml:trace contextRef="#ctx0" brushRef="#br0" timeOffset="20518.5105">19770 8210 928 0,'1'-3'436'15,"-1"-1"-216"1,2 3-64-16,-2 1-90 0,0 0-36 16,6 25-6-16,5 35-4 15,-2-24-7 1,-3-2-1-16,-2-2 1 15,1-2-14-15,-4-13-92 0,-1-5-91 0</inkml:trace>
  <inkml:trace contextRef="#ctx0" brushRef="#br0" timeOffset="20680.0238">19660 8288 796 0,'1'0'398'16,"4"0"-106"-16,9 2-204 15,5 3-48 1,10-2-30-16,4 3 5 0,2 0-104 16,-1-2-164-16</inkml:trace>
  <inkml:trace contextRef="#ctx0" brushRef="#br0" timeOffset="20841.4208">19920 8264 1135 0,'1'1'480'0,"13"4"-263"31,-4 3-57-31,6 8-70 16,4 3-20-16,-6 4-36 15,4 4-10-15,-2-5-14 16,1-3-57-16,8-2-157 16,0-7-135-16</inkml:trace>
  <inkml:trace contextRef="#ctx0" brushRef="#br0" timeOffset="21013.7261">20126 8208 761 0,'-10'-1'382'0,"-15"1"-111"0,-1 1-59 16,2 16-85-16,-2 2-29 16,1 13-45-16,-2 6-17 15,1 2-16-15,2 3-5 16,3-8-80-16,4-4-123 15</inkml:trace>
  <inkml:trace contextRef="#ctx0" brushRef="#br0" timeOffset="21588.1365">20430 8477 1072 0,'0'0'511'0,"-4"-3"-209"0,4 6-95 16,0-3-123-16,0 0-40 16,-1 0 49-16</inkml:trace>
  <inkml:trace contextRef="#ctx0" brushRef="#br0" timeOffset="23221.4694">1750 9640 743 0,'10'0'333'0,"21"1"-127"0,17-1-102 0,24 3-26 16,6-3-7-16,-1 2-23 16,-6 4-9-16,-17-3-16 15,-6 2-11-15,-17-5-111 16,-9-2-182 0</inkml:trace>
  <inkml:trace contextRef="#ctx0" brushRef="#br0" timeOffset="23570.0812">2072 9635 441 0,'-1'6'242'16,"-3"14"-34"-16,4 8-54 0,2 10-29 16,1 6-2-16,4 10-6 15,0 7-3-15,4 3-24 16,-3-4-12-16,-1-4-26 0,-7-8-12 15,-3-4-12-15,2 1-5 16,-14-13-2 0,1 0 4-16,-6-11 4 0,-5-6 0 0,-5-4-3 31,0-8-5-31,0-3-9 16,2-2-2-16,15-1-3 0,2 1-2 15,11 0-10 1,4-1-7-16,9-2-3 15,13 0 3-15,15-4 10 16,4-4 4-16,12 2 2 0,-1-1-1 0,2 5 1 31,-3 4 6-31,-7 5-88 16,-5 4-98-16</inkml:trace>
  <inkml:trace contextRef="#ctx0" brushRef="#br0" timeOffset="23853.9269">2484 10417 843 0,'-3'3'376'0,"1"-6"-171"16,4-2-70-16,-2 3-55 15,0 0-30-15,3-21-35 16,40-29-5-16,-35 24 19 15,-1 4 11-15,-1 7 25 16,-6 3 13-16,7 14-18 16,-7 1-5-16,-1 19-8 15,3 6-10-15,-1 12 1 16,5 5-5-16,3-5-14 16,1-4-4-16,0-8-63 15,0-4-70-15</inkml:trace>
  <inkml:trace contextRef="#ctx0" brushRef="#br0" timeOffset="24088.8672">2977 10010 1074 0,'15'3'447'16,"5"-1"-261"-16,14-1-101 15,5 0-15-15,5-1-33 16,1 0-19-16,-4-4-172 16</inkml:trace>
  <inkml:trace contextRef="#ctx0" brushRef="#br0" timeOffset="24295.2299">2987 10193 1252 0,'13'1'501'0,"16"1"-326"0,6 0-13 15,5-2-44-15,1 0-29 16,1 0-41-16,-6 0-21 0,-14 1-163 16</inkml:trace>
  <inkml:trace contextRef="#ctx0" brushRef="#br0" timeOffset="24956.4558">3844 10191 879 0,'-5'2'337'0,"13"2"-230"15,24 0-50-15,46 1-31 0,25 2 31 16,44-2 27-16,23-5-5 15,31-5-26-15,6-2-10 16,7-3-23 0,-6 4-5-16,-19 3 0 0,-6 3-2 15,-35 1 14 1,-17 0-51-16</inkml:trace>
  <inkml:trace contextRef="#ctx0" brushRef="#br0" timeOffset="25312.4335">4297 9335 1012 0,'-2'3'373'15,"-2"15"-257"-15,1 10-35 16,2 25-7-16,2 11 2 0,7 11-30 31,2-3-11-31,2-6-11 0,-2-7-2 16,-1-15-30-1,4-11-59-15</inkml:trace>
  <inkml:trace contextRef="#ctx0" brushRef="#br0" timeOffset="25547.0985">4212 9246 842 0,'16'-21'355'0,"27"-13"-211"15,12 11-51-15,13 23-52 16,-2 11-13-16,-3 26-9 16,-9 10-6-16,-15 22 7 15,-10 6 6-15,-29-3 8 16,-11-2 3-16,-18-18-8 15,-6-6 0-15,-7-16-23 16,-2-8-35-16,-3-16-130 16,2-7-131-16</inkml:trace>
  <inkml:trace contextRef="#ctx0" brushRef="#br0" timeOffset="26108.1516">4675 9797 623 0,'-2'0'311'15,"-2"10"-88"-15,0 8-52 0,0 9-56 16,3 9-3-16,0 1-27 16,1-6-19-16,1-5-39 15,3-9-7 1,0-11 2-16,2-6 2 0,1-14 2 16,-4-6 2-16,0-6-11 15,-3-1-4-15,-3-3-3 0,-1 1-1 16,-3-3-3-1,2 7-1-15,3 10-5 16,0 5-9-16,3 14-9 16,0 3-1-16,4 12-1 0,3 3 7 0,3 6 8 31,1-4 1-31,3-5 4 16,4-7 3-16,0-8 5 15,4-4 3-15,-5-13 2 16,-3-2 1-16,-3-2 0 0,-4-2-3 0,-2 2-3 31,-4 2-1-31,-2 5-5 0,0 4-10 16,0 11-5-1,0 6-2-15,2 12 2 16,-2 3 10-16,5 5 3 16,-1-1 26-16,6-10-140 15,1-3-166-15</inkml:trace>
  <inkml:trace contextRef="#ctx0" brushRef="#br0" timeOffset="26267.5177">4983 9775 904 0,'5'-1'452'16,"-5"1"-172"0,2 3-146-16,-2-3-50 0,0 5-58 15,0 23-3-15,2 33-11 16,-2-28-1-16,3-4-60 15,5-5-68-15</inkml:trace>
  <inkml:trace contextRef="#ctx0" brushRef="#br0" timeOffset="26440.0874">5120 9801 621 0,'1'-4'416'16,"3"-4"-27"-16,-3 13-187 0,1 6-53 15,2 11-79-15,0 3-7 16,1 5-30-16,-2-1-10 16,4-5-40-16,-2-2-77 15</inkml:trace>
  <inkml:trace contextRef="#ctx0" brushRef="#br0" timeOffset="26595.741">5247 9795 670 0,'-2'-3'367'0,"-3"1"-25"0,9 3-293 16,-4-1-33-16,0 0-24 16,1 3-12-16</inkml:trace>
  <inkml:trace contextRef="#ctx0" brushRef="#br0" timeOffset="26885.7979">5031 9870 666 0,'-1'3'345'0,"0"2"-77"16,8 1-101-16,5 2-24 15,12-3-39-15,6 2-27 16,8-2-41-16,-2-4-43 15</inkml:trace>
  <inkml:trace contextRef="#ctx0" brushRef="#br0" timeOffset="27180.2409">5256 9814 669 0,'0'3'405'15,"0"4"13"-15,7 4-182 16,7 3-95-16,6 3-21 15,12 4-48-15,0-1-23 0,0 3-22 16,0-3 4 0,-11 1-108-16,-1 0-75 15</inkml:trace>
  <inkml:trace contextRef="#ctx0" brushRef="#br0" timeOffset="27390.1115">5502 9790 1066 0,'-13'8'505'16,"-13"11"-207"-16,-9 12-158 15,-1 1-47-15,-2 12-57 0,5-4-13 16,7-9-33-16,10-3-58 15</inkml:trace>
  <inkml:trace contextRef="#ctx0" brushRef="#br0" timeOffset="28040.4879">4081 10447 739 0,'-1'5'349'0,"-1"5"-122"0,-4 13-94 15,-5 7 5-15,-5 6-25 16,-2 2-27-16,3 1-33 16,8-2-29-16,12-6-23 15,4-8-1-15,24-8-1 16,3-3 1-16,11-6 4 15,4-1 6-15,-7-2-76 16,-1-1-62-16,-14-2-209 16</inkml:trace>
  <inkml:trace contextRef="#ctx0" brushRef="#br0" timeOffset="28229.3295">4327 10529 676 0,'-9'-1'389'0,"-8"-2"-78"15,4 16-125-15,-1 9-38 0,4 17-41 16,2 10-14 0,5 13-15-16,6 4-12 0,7-2-25 15,4-5-6-15,3-17-12 16,3-2-20 0,0-20-143-16,2-4-155 0</inkml:trace>
  <inkml:trace contextRef="#ctx0" brushRef="#br0" timeOffset="28668.674">4544 10741 850 0,'0'16'394'0,"-1"11"-185"15,3 5-65 1,-2 2-23-16,5-1-46 0,-3-5-19 15,1-12-29 1,2-6-1-16,0-16-1 0,-1-5-4 16,-2-10-18-16,0-5-12 0,-7-7-24 15,2 2-1-15,-8-1 11 16,3 1 2-16,3 7 9 16,0 1-1-16,5 10-6 15,5 5 0-15,7 4 1 16,6 3 1-16,12 2 10 31,2-1 4-31,0-1 3 16,2 1 1-16,1-3-1 15,-3-2 0-15,-1 2 0 16,-4 0-3-16,-10 3 7 16,-1 7 10-16,-8 11 28 15,-1 7 20-15,3 8 20 16,-7 7-1-16,0 3-18 0,6-2-17 15,-3-7-21-15,0-9-8 16,6-15-32-16,7-1-61 16,0-12-259-16</inkml:trace>
  <inkml:trace contextRef="#ctx0" brushRef="#br0" timeOffset="28961.1533">5049 10692 617 0,'8'14'374'0,"8"16"12"15,5 8-96-15,1 4-68 16,-5 1-27-16,-4-6-66 16,-5-3-40-16,-6-13-51 15,1-6-9-15,-1-9-2 0,0-7 2 16,1-10-1-16,3-8-4 15,4-12-13-15,1-5-6 16,-1-3-8-16,5 4-2 16,7 4-3-1,7 4-2-15,9 10-12 16,3 7-22-16,-6 9-92 0,-5 1-76 16</inkml:trace>
  <inkml:trace contextRef="#ctx0" brushRef="#br0" timeOffset="29342.0215">5388 11078 473 0,'0'0'295'16,"3"-6"-5"-16,4-1-40 16,6-8-82-1,-1 0-34-15,6-3-61 0,-1 3-20 16,-3 8-18-16,-4 0-7 15,-2 10 8 1,0 8 14-16,-8 4 23 16,2 7 7-16,-5 5-9 15,-1 5-15-15,2 0-31 16,4 0-8-16,6-7-9 16,1-8-15-16,7-13-122 15</inkml:trace>
  <inkml:trace contextRef="#ctx0" brushRef="#br0" timeOffset="29733.2832">5625 10430 993 0,'9'-2'402'0,"10"1"-256"16,3 2-51-16,2 13-42 0,-2 2-8 16,-8 8 1-16,-4 4 4 15,-15 0 0-15,-8 5-2 16,-5-3-17-16,-4-4-6 15,6-6-6-15,4-4-4 16,2-12 0-16,9-1-4 0,7-3-5 16,6-4 2-16,9 3 0 15,7 1 1-15,9 2 0 16,3 4-3-16,1 3-1 16,-4-3 1-16,-7-1-37 15,-3-3-39-15</inkml:trace>
  <inkml:trace contextRef="#ctx0" brushRef="#br0" timeOffset="30279.1012">1726 12071 587 0,'14'-4'302'16,"9"3"-50"-16,15 0-174 0,13-5-13 0,10 4-26 31,2-6-10-31,-3 1-12 15,-9 3 0-15,-19 2-49 0,-7 2-68 16</inkml:trace>
  <inkml:trace contextRef="#ctx0" brushRef="#br0" timeOffset="30590.4117">1996 12038 385 0,'-2'8'266'0,"-6"4"15"16,6 16-113-16,-1 8-13 15,6 19-27-15,5 10-13 16,-2 4-26-16,6 3-21 16,-11-11-26-16,1-7-9 15,3-11-14-15,-9-9 1 16,1-7 5 0,-7-7 3-16,-9-9 3 0,-3-4 1 15,-8-7-8-15,3 0-4 0,4-8-9 16,5 0-5-1,14 2-13-15,4-2-9 16,17 6 0-16,8 2 3 0,13 1 12 16,6 6 6-16,7 0 1 15,0-3 0-15,4-2 19 16,-2-5-54-16,-8-7-173 16</inkml:trace>
  <inkml:trace contextRef="#ctx0" brushRef="#br0" timeOffset="30939.2158">2349 12623 917 0,'0'-6'374'16,"4"-4"-218"-1,9-2-44-15,16 5-37 0,4 0-10 0,2 8-18 16,1 10 1-1,-16 10-7-15,-6 4 7 16,-9 11-5-16,-11-2-4 16,-9 3-4-16,-6-1-9 0,-8-7-8 15,-2-7-1-15,1-13-8 16,4-3-9-16,4-10-14 16,8-2-8-16,12-6-5 15,5-6 5-15,13 0 1 16,9 2 1-16,3 5 3 15,4 9 1 1,1 7 5-16,-6 6 3 0,-4 5 6 16,1-2 2-16,-3-3-18 15,-1-7-69-15</inkml:trace>
  <inkml:trace contextRef="#ctx0" brushRef="#br0" timeOffset="31163.2741">2917 12363 1028 0,'9'0'438'0,"10"-2"-219"0,10 1-101 16,10 1-69-16,-5 0-7 15,9 0-21-15,-4 0-5 16,-2 2-76-16,-2-1-99 16</inkml:trace>
  <inkml:trace contextRef="#ctx0" brushRef="#br0" timeOffset="31338.2446">2955 12495 947 0,'7'6'433'0,"16"4"-114"15,5-1-159-15,11 3-40 16,5-5-10-16,4-2-30 16,3 1-73-16</inkml:trace>
  <inkml:trace contextRef="#ctx0" brushRef="#br0" timeOffset="31827.7758">3660 12572 919 0,'5'1'349'15,"10"1"-188"-15,31 5-133 0,28 3-4 16,39 0 36-1,20 3-2-15,39-2-17 16,10 2-5-16,24-8-15 16,2-4-6-16,7-9-1 15,-3-11 2-15,-11-2-10 0,-2-5-53 16,-32-1-230-16</inkml:trace>
  <inkml:trace contextRef="#ctx0" brushRef="#br0" timeOffset="32210.9872">4113 11774 872 0,'-6'11'332'0,"-3"21"-214"0,2 7-19 16,3 29 1-16,4 2-10 0,1 8-36 16,5 1-16-1,3-18-16-15,3-5-9 16,-3-26-83-16,0-10-92 16</inkml:trace>
  <inkml:trace contextRef="#ctx0" brushRef="#br0" timeOffset="32421.8559">4030 11732 708 0,'15'-22'333'0,"18"-19"-133"16,9 14-64-16,6 19-78 16,3 11-15-16,2 24-13 15,-6 8 3-15,-15 16 10 16,-12 4 1-16,-20 2-4 15,-7-5-5-15,-16-13-4 16,-2-4-7-16,-11-16-79 16,1-2-78-16</inkml:trace>
  <inkml:trace contextRef="#ctx0" brushRef="#br0" timeOffset="32943.5533">4515 12239 804 0,'-1'16'343'16,"1"12"-189"-16,-1 5-67 15,-6-2-7-15,4-5-35 16,1-8-15-16,2-9-14 16,1-4 6-16,3-12 3 15,-4-3 1-15,1-11-6 16,1-3-8-16,3-2-10 16,2-3-4-16,-4 5-7 15,-1 3-1-15,3 9-5 16,-1 4-4-16,0 11 1 15,7 8 2-15,-6 10 7 0,2 5 7 16,1-1 5-16,0-3 1 0,2-8 3 16,0-7 2-16,3-8 4 31,-1-3 2-31,-1-8 0 16,3-7-2-16,-3-3-5 0,-1-3-3 15,0-1-2-15,0 5-2 0,0 4-2 31,1 5-7-31,-2 14 2 0,-3 11 6 16,0 10 12 0,-2 9 6-16,-2 4 1 0,2 0-5 15,-2-6-20-15,3-5-51 16</inkml:trace>
  <inkml:trace contextRef="#ctx0" brushRef="#br0" timeOffset="33134.6586">4908 12208 714 0,'0'-3'340'0,"1"6"-118"15,-1 6-61-15,1 12-67 16,-1 5-9-16,0 10-29 16,-3-3-15-16,-3-1-21 15,4-8-7-15,2-9-86 16,1-6-86-16</inkml:trace>
  <inkml:trace contextRef="#ctx0" brushRef="#br0" timeOffset="33293.9415">5003 12220 627 0,'0'-3'361'16,"3"-1"-64"-16,-3 8-56 16,0-4-91-16,0 18-37 15,4 46-38-15,2-27-26 16,4-2-28-16,-2-7-5 15,-1-5-1-15,-3-7-43 16,-3-9-143-16,8-4-208 0</inkml:trace>
  <inkml:trace contextRef="#ctx0" brushRef="#br0" timeOffset="33469.0971">4950 12317 1080 0,'3'1'427'0,"6"2"-263"16,5 4-85-16,10 1-48 15,5 2-3-15,10 6-16 0,1-2 13 16,-2-1-107-16,-5-3-118 16</inkml:trace>
  <inkml:trace contextRef="#ctx0" brushRef="#br0" timeOffset="33608.3287">5324 12284 759 0,'5'0'395'0,"4"6"-96"15,1 10-161-15,0 4-34 16,2 8-53-16,1 3-21 0,-1-2-26 16,-4-5-48-1,-5-5-158-15</inkml:trace>
  <inkml:trace contextRef="#ctx0" brushRef="#br0" timeOffset="33757.2463">5427 12245 679 0,'-6'3'410'16,"-7"2"-15"-16,-14 15-200 0,-10 9-50 16,-13 6-59-1,8 6-31-15,7-10-33 0,9-4-41 16,16-11-175-16</inkml:trace>
  <inkml:trace contextRef="#ctx0" brushRef="#br0" timeOffset="34429.4136">4043 12910 868 0,'-3'8'349'0,"-12"14"-192"0,3 7-44 16,-1 5-28-16,0 3-15 15,13-1-46-15,6-6-11 0,18-6-8 16,7-4 0-16,9-17 5 15,3-4 2-15,-1-9-31 16,-9-4-53-16,-6-5-175 16,-6 3-151-16</inkml:trace>
  <inkml:trace contextRef="#ctx0" brushRef="#br0" timeOffset="34564.1247">4282 12939 492 0,'-2'-2'366'0,"-3"-1"-1"15,-1 11-109 1,-1 9-49-16,3 16-72 0,2 7-21 15,2 10-40 1,0 1-17-16,4 4-27 16,0-1-8-16,0-3-8 0,2-4-1 15,-1-13-45-15,2-2-76 16</inkml:trace>
  <inkml:trace contextRef="#ctx0" brushRef="#br0" timeOffset="35024.3003">4521 13162 1023 0,'-5'15'435'15,"-3"8"-231"-15,5 8-80 0,1 6-9 16,4-1-35-1,2-2-18 1,-1-8-34-16,-3-10-12 0,2-9 4 16,1-7 7-16,0-7 2 15,-1-4 3-15,-2-9-6 16,-2-5-10-16,0-3-7 16,4 0-2-16,-9-6-3 15,9 4-6-15,6 3-18 16,-2 4-4-16,16 7-16 15,-4 5-7-15,6-1-11 16,4 3-5-16,2 9 3 16,0 0 13-16,-4 6 23 15,-1 2 11-15,-6 2 10 16,-5 4 2-16,-3 5 19 16,-5 6 17-16,-1 7 24 0,0 0 4 15,-5 4-12 1,1 0-15-16,1-5-20 15,3-2 7-15,5-11-106 0,5-6-97 16</inkml:trace>
  <inkml:trace contextRef="#ctx0" brushRef="#br0" timeOffset="35325.2704">5064 13106 842 0,'1'11'393'0,"0"19"-86"16,7 10-123-16,-4 7-4 15,2 1-22-15,1-3-67 16,-2-3-29-16,1-14-36 16,-2-8-7-16,-2-13 2 15,-1-8 4-15,2-16 0 16,2-7-1-16,3-11-12 15,6-8-6-15,3-1-4 16,1-4-2-16,8 4-2 16,3 11-4-16,7 10-2 15,3 13-19-15,1 13-80 16,-8 4-68-16</inkml:trace>
  <inkml:trace contextRef="#ctx0" brushRef="#br0" timeOffset="35718.6242">5363 13591 1019 0,'2'-9'397'0,"1"-12"-249"16,9 3-40-16,13 9-21 16,0 5-13-16,5 8-36 0,-4 7-1 15,-10 6 7-15,-6 2 11 16,-10 8 6-16,-7 2-3 16,-9 5-13-16,-5-2-14 15,-6-7-12 1,-1-3-2-16,-4-13-5 15,3-3-2-15,14-6-7 0,7-2-7 0,14-2-9 16,12 2-4-16,7-1 3 16,2 0 4-16,5 7 6 15,-5-2 3-15,-1 5 17 16,-1 0-40-16,-2-6-127 16</inkml:trace>
  <inkml:trace contextRef="#ctx0" brushRef="#br0" timeOffset="36166.5969">5532 13045 636 0,'-1'-12'338'15,"-4"-4"-84"-15,11-8-137 16,3 0-28-16,7 3-7 15,5 4 4-15,3 11-11 16,4 6-12-16,-4 12-12 16,-2 1 2-16,-12 11 17 15,-6 2 5-15,-4 4-15 16,-8 8-12-16,-7-2-24 0,-1-3-7 16,-1-10-8-1,6-6-2-15,11-9-5 0,3-1 0 16,12-3 1-16,5-1 1 15,6-1 2-15,1-3 0 16,3-3-5-16,1 0-40 16,-6-3-154-16</inkml:trace>
  <inkml:trace contextRef="#ctx0" brushRef="#br0" timeOffset="36716.8164">5221 12189 604 0,'0'-7'385'0,"-2"-3"19"16,-1 3-73-16,5 17-100 0,4 12-53 0,8 16-103 15,5 9-17 1,7 1 3-16,3-2 105 0</inkml:trace>
  <inkml:trace contextRef="#ctx0" brushRef="#br0" timeOffset="42014.5653">6905 9368 493 0,'8'-4'212'0,"14"-3"-107"15,-3 8-35 1,1 16-27-16,2 13-6 0,-5 17-4 16,-3 6 5-16,-12 18 8 15,-5 0 5-15,-9 24 12 16,1 14 0-16,3 13 2 16,4 8-4-16,16 6-17 15,2-1-11-15,15-5-17 16,7-5-3-16,4-12-1 15,7-10 1-15,9-17 1 16,0-13-1-16,-1-29-5 16,-9-11-16-16,-10-16-33 15,-2-5-14-15,-8-6-8 16,-1-3 8-16,-8-4 27 16,-6 1 12-16,-7-6 14 0,-1 4 8 15,-7 1 4-15,3 0 1 16,0 0-5-1,-9-2 3-15,-11 1-154 16</inkml:trace>
  <inkml:trace contextRef="#ctx0" brushRef="#br0" timeOffset="42510.3223">7526 11091 541 0,'-8'8'225'0,"-11"12"-126"0,-1 7-36 16,-7 6-27-16,4 7-2 15,-1 15 1-15,1 13 6 16,-5 20 24-16,-5 11 12 15,-7 32 7-15,-1 7-10 16,11 23-27-16,7 2-15 16,13-3-18-16,0-5-2 0,0-4-3 15,6-7 1 1,-19 3 12-16,-10 3 5 16,-7-12 10-16,-13-4 9 15,10-11 1-15,6-7-2 16,-3-27-11-16,-1-9-39 15,-2-47-272-15</inkml:trace>
  <inkml:trace contextRef="#ctx0" brushRef="#br0" timeOffset="43317.5033">7961 10974 544 0,'-1'4'329'0,"-6"-2"-66"16,10 4-85-16,10-1-30 0,20-2-58 15,16 5-13-15,22-6-36 0,12 2-14 16,1 3-12-16,-1-6-1 16,-12 2-83-16,-11-6-96 15</inkml:trace>
  <inkml:trace contextRef="#ctx0" brushRef="#br0" timeOffset="43543.1704">8022 11142 781 0,'1'0'312'0,"10"0"-182"0,12 0-43 16,18 0-41-16,11-1 2 15,17 1-25-15,1 4-7 16,0-3-5-16,-5-1-15 16,-15-2-147-16</inkml:trace>
  <inkml:trace contextRef="#ctx0" brushRef="#br0" timeOffset="43778.2746">8436 10959 767 0,'11'2'314'0,"15"9"-183"16,6 4-6-16,1 3-9 16,-5 5-2-16,-9 5-11 15,-4 1-5-15,-15 5 3 16,0 2-5-16,-10 3-10 15,-6-4-12-15,-5-6-31 16,-3-3-25-16,4-12-159 0</inkml:trace>
  <inkml:trace contextRef="#ctx0" brushRef="#br0" timeOffset="44797.9404">9849 9615 792 0,'0'0'352'16,"10"5"-156"-16,5-4-65 15,24 2-79-15,14 2 1 0,15-3-20 16,7 0-9 0,-7 1-8-16,-6 0-2 15,-18-2-2-15,-15 3-17 0,-19-3-38 16,-8-1-13-16,-11 1-16 16,-9 0 9-16,-17 2 31 15,-3 1 9-15,-9-2 15 16,4 3 7-16,14 3 1 15,5-1 1-15,11 3 12 16,5 2 6-16,8 8 14 16,5 4 4-16,9 10-2 15,3 4 0-15,4 4-2 16,-4-1 0-16,-1-5 1 16,-3 1-5-16,-10-8-4 15,-5-2-3-15,-16-2-1 0,-8-9 1 16,-8-2-4-1,0 0-2-15,4-5-7 16,4-3-1-16,11-3-12 16,10-2-4-16,18-1-1 15,6 2 3-15,21 1 12 0,8 0 4 16,11-2 0-16,3 0-2 16,-2-1-3-16,-6-1 1 15,-12-4 1-15,-3-1-10 0,-9 1-25 16,-6-4-11-16,-5 3-5 15,-8 0 9-15,-6 0 26 16,-4-4 10-16,-2 3 7 16,-3-3-1-16,2-4-1 15,1 0-1 1,1 1 7-16,0 1 14 0,1 4 26 16,0 6 3-16,3 9 16 15,-2 4-2-15,0 11-13 16,5 2 3-16,-5 4-18 15,5 0-12-15,-3-4-14 16,-5-1 5-16,7-9-129 16,3-3-119-16</inkml:trace>
  <inkml:trace contextRef="#ctx0" brushRef="#br0" timeOffset="45052.0107">9766 10344 815 0,'0'3'367'0,"0"-1"-132"15,26-1-133-15,16-2-25 0,37-3-5 0,24 1-9 31,31 0-22-31,13 3-1 16,5 2-8-16,-12 2-4 0,-17 5-11 0,-12-2-14 16,-29-3-153-1</inkml:trace>
  <inkml:trace contextRef="#ctx0" brushRef="#br0" timeOffset="45654.9765">9946 10633 520 0,'-2'-1'311'0,"1"-4"-36"0,8 3-102 15,20-4-63-15,6 1-27 16,23 1-19-16,6-3-17 16,1 5-26-16,-2-5-6 15,-16 1-4-15,-18 1-15 16,-14 4-56-16,-6 1-28 15,-21 1-43-15,-2-1 0 0,-15-1 46 16,-3 0 26-16,3 1 40 16,4 1 13-16,9 6 11 15,8 5 11-15,8 1 25 16,4 4 13-16,9 10 11 16,-1 0-3-16,5 7-12 15,2 7-9-15,-8-1-5 16,8 2-5-16,-7-3-5 15,-7-7-3-15,-3-8-3 16,-10-5 1-16,-11-7 3 0,-3 0-1 16,-7-6-4-1,2-4-4-15,8-2-8 16,8-1 12-16,12 0-5 0,6 2 2 16,19 2 16-16,6 0-14 15,12-3 5-15,2 0-3 16,-2-3-13-16,-1-2-1 15,2 5-63-15,-7 0-108 0</inkml:trace>
  <inkml:trace contextRef="#ctx0" brushRef="#br0" timeOffset="45960.5084">10485 10961 546 0,'4'-6'298'0,"8"-13"-4"15,0 3-107-15,10 6-43 16,4 4-17-16,6 9-39 16,0 4-16-16,-8 5-14 15,-3 2-2-15,-17 4-9 16,-9 5-4-16,-16 4-6 16,-11-3-5-16,-4 1-17 15,6-4-1-15,6-6-5 0,8-4-3 16,10-7-8-1,2-4-4-15,9-1-1 0,7 0 0 16,11 1 5-16,5 0 2 16,6 0 3-1,2 4 2-15,-5 2 1 0,-5 0 0 16,-6-1 2 0,0-2-13-16,-9-3-138 15</inkml:trace>
  <inkml:trace contextRef="#ctx0" brushRef="#br0" timeOffset="46369.4093">11224 10224 978 0,'1'-2'408'16,"11"2"-225"-1,8 2-40-15,11-1-48 0,11 1-25 16,5-2-41-16,1-1-11 16,-2-3 7-16,-3 1-45 15,-13-2-133-15,-6 2-165 16</inkml:trace>
  <inkml:trace contextRef="#ctx0" brushRef="#br0" timeOffset="46550.5317">11270 10362 692 0,'5'5'393'16,"5"-1"-72"-16,14 2-116 15,7-4-13-15,10 2-61 0,7-2-33 16,-8-2-46-16,-1 0 2 16,-9-2-84-1</inkml:trace>
  <inkml:trace contextRef="#ctx0" brushRef="#br0" timeOffset="47515.2736">12117 10338 505 0,'-21'1'249'0,"-19"1"-92"16,40-2-72-16,22 1-6 0,45 2-8 16,26-2-5-16,51 1 24 15,20-1 4-15,48 0-9 16,10 1-7-16,30-4-1 16,11-2-9-16,-2-9-16 15,5-3-10-15,-26-5-20 16,-18-1-5-16,-34 3-34 15,-20 3-97 1</inkml:trace>
  <inkml:trace contextRef="#ctx0" brushRef="#br0" timeOffset="48114.6971">13024 8954 629 0,'1'-4'333'0,"-1"-3"-87"16,0 3-60-16,4 17-62 16,-1 8-28-16,9 27-33 15,1 9 8 1,2 10-19-16,-2 9-13 0,-5-7-15 0,-1-5-5 16,0-14-26-1,-1-14-52 1,0-20-198-16</inkml:trace>
  <inkml:trace contextRef="#ctx0" brushRef="#br0" timeOffset="48358.5666">13035 8977 765 0,'23'-8'336'0,"23"-6"-155"15,6 9-38-15,2 15-53 16,-5 6-18-16,-10 7-40 16,-12 4-4-16,-27 2 0 15,-10 1 1-15,-18 3 4 0,-11-4-4 16,-8-8-7-16,-1-6-16 16,0-12-67-16,11-2-64 15</inkml:trace>
  <inkml:trace contextRef="#ctx0" brushRef="#br0" timeOffset="48923.9486">13371 9380 780 0,'0'9'314'16,"-3"8"-193"-1,2 7-29-15,0 3-9 16,1-4-18-16,2-7-29 0,1-7-5 15,1-9-6-15,-1 0 3 16,2-10 0-16,-3-2-1 16,-2-6-13-16,-1-6-6 15,-4 1-2-15,1-4-1 0,-1 3-1 16,4 4-2-16,2 8-9 16,3 6-8-16,5 12-4 15,-1 3 0-15,2 9 10 16,1 3 6-16,-3-2 5 15,0-3 2-15,-1-7 6 16,1-6 4 0,2-5 6-16,2-7 0 0,-2-6-2 15,-3-5-4 1,-1-2-6-16,-2 4-2 16,0 1-4-16,0 4-2 0,0 7-8 15,-1 6 4 1,1 13 8-16,-2 4 2 0,0 7 9 15,3 5-3-15,1-1 5 16,-2-5-35-16,4-6-149 16,-3-6-180-16</inkml:trace>
  <inkml:trace contextRef="#ctx0" brushRef="#br0" timeOffset="49092.2476">13625 9304 780 0,'0'-4'379'15,"6"2"-170"-15,-6 2-49 0,-1 0-67 32,1 4-26-32,1 26-8 0,0 32-12 15,-2-30-22 1,-2-6-7-16,9-4-69 0,3-6-104 16</inkml:trace>
  <inkml:trace contextRef="#ctx0" brushRef="#br0" timeOffset="49253.9391">13703 9315 739 0,'0'-3'397'0,"3"-1"-132"15,4 5-78 1,-7-1-108-16,0 0-37 0,8 20-13 16,14 34-6-16,-22-32-12 15,5 2 13-15,-5-8-117 16,0-4-185-16</inkml:trace>
  <inkml:trace contextRef="#ctx0" brushRef="#br0" timeOffset="49496.5156">13685 9373 520 0,'0'1'294'15,"0"1"-40"-15,2 3-31 16,-2-5-49-16,0 0-16 16,5 2-44-16,11-1-31 15,32 33-49-15,-28-28 3 0,-4-5-142 16</inkml:trace>
  <inkml:trace contextRef="#ctx0" brushRef="#br0" timeOffset="49704.7936">13841 9347 1085 0,'9'3'425'0,"10"8"-288"0,3 2-24 16,6 8-38-16,0-1-17 16,-4-1-19-16,0 2-48 15,-10-7-146-15,-3-2-155 16</inkml:trace>
  <inkml:trace contextRef="#ctx0" brushRef="#br0" timeOffset="49835.2122">14002 9328 1049 0,'-9'3'481'0,"-13"8"-218"0,-4 6-81 15,0 8-106-15,-2 4-27 0,4 5-56 16,3-2-71 0</inkml:trace>
  <inkml:trace contextRef="#ctx0" brushRef="#br0" timeOffset="50349.8459">12622 9700 691 0,'14'4'250'15,"27"0"-173"-15,30 1-5 0,55-2 52 16,22-3 13-16,43-4 2 16,10-2-7-16,-10 1-44 15,1-2-22-15,-31 5-38 16,-24 2-11-16,-34-1 5 16,-28 4-36-16,-43 2-218 15</inkml:trace>
  <inkml:trace contextRef="#ctx0" brushRef="#br0" timeOffset="50858.9456">12990 9863 855 0,'-7'3'390'0,"-7"8"-165"16,2 7-106-16,-1 9-62 16,6 1-13-16,7 4-15 15,0-4-9-15,18-7-12 16,7-2-1-16,15-13 5 0,9 0 6 16,-4-8-59-16,-4-4-67 15,-17-1-338-15</inkml:trace>
  <inkml:trace contextRef="#ctx0" brushRef="#br0" timeOffset="51013.5748">13170 9849 563 0,'1'3'317'0,"-4"9"-35"16,-1 6-47-16,0 15-88 16,0 6-20-16,7 5-55 15,8 2-22-15,-5-8-25 16,5-4-6-16,-7-9-61 15,3-5-102-15</inkml:trace>
  <inkml:trace contextRef="#ctx0" brushRef="#br0" timeOffset="51428.1281">13352 10065 806 0,'-3'10'339'0,"-1"13"-177"16,3-1-23-16,1-5-44 16,1-1-19-16,1-4-42 15,2-6-4 1,-3-9 3-16,1-5 0 16,-3-8-1-16,-5-2-12 15,-2-5-11-15,0 4-3 0,1 1-2 16,1-4-3-1,7 8-2-15,2-2-3 16,5 2-5-16,8 8 2 16,0-3-26-16,4-1-15 15,-1 0-31-15,1 1-11 0,2 5 25 16,0 4 15-16,-3 5 33 16,-1 1 8-16,-5 7 49 15,-2-2 23-15,-2 7 35 16,-1-1 17-16,1 4-29 15,-1-3-16-15,-1-1-30 16,3 2-12-16,-5-5-8 16,3-1-33-16,0-2-194 15</inkml:trace>
  <inkml:trace contextRef="#ctx0" brushRef="#br0" timeOffset="51706.3621">13724 10025 968 0,'0'10'422'0,"0"11"-219"0,2 3-21 16,1 0-61-16,-3-4-26 16,1-5-43-16,-1-2-17 15,-1-9-10-15,1-3 4 16,0-8-1-16,0 6-2 15,1-6-11-15,6-15-9 16,17-35-5-16,-10 32-1 0,7 1-4 16,3 1-2-16,5 10-2 15,1 7 1 1,-3 7-28-16,0 6-43 0,-5 5-221 16</inkml:trace>
  <inkml:trace contextRef="#ctx0" brushRef="#br0" timeOffset="52040.3728">13952 10202 1031 0,'3'-3'420'16,"-1"-1"-261"-16,4-3-47 16,1-1-62-16,0-4-12 0,3 0-20 15,0-1-6-15,2 5-2 16,-3 4 3-16,-2 2 9 16,-2 1 11-1,-1 9 32-15,-1 5 10 0,-1 11 6 16,-1 4-10-1,1-2-31-15,2-2-13 0,-1-8-22 16,1-2-52 0,-2-9-9-16</inkml:trace>
  <inkml:trace contextRef="#ctx0" brushRef="#br0" timeOffset="52416.6555">14149 9842 866 0,'7'-1'444'0,"1"-3"-97"16,1 4-212-16,0 6-33 15,1 2-38-15,3 6-17 16,0 0-18-16,-5-4-7 0,-7 5-5 31,-1-4-1-31,-11 0-2 16,-1 3 0-16,1-4-8 0,3 1-4 16,12-1-2-16,7-1-2 15,3 2 2-15,7-1 2 0,2-3 2 16,5 1-1-1,0-3 1-15,-3-5 1 16,-6 0 11-16,-4-4-23 16,-9-8-409-16</inkml:trace>
  <inkml:trace contextRef="#ctx0" brushRef="#br0" timeOffset="53162.3215">12953 10633 706 0,'-1'1'330'0,"-2"14"-97"0,5 9-50 15,-2 29-35-15,0 14-4 0,4 13-43 16,2-2-25-16,-2-8-38 15,1-12-12-15,-3-19-1 0,-2-8-35 16,-7-14-156 0</inkml:trace>
  <inkml:trace contextRef="#ctx0" brushRef="#br0" timeOffset="53394.3343">12888 10678 732 0,'26'-14'335'16,"19"-8"-146"-16,10 11-56 0,3 8-21 0,-10 13-31 31,-3 5-24-31,-21 11-30 0,-12 2-6 0,-18 12-5 31,-11 3 2-31,-18-1 0 16,-4-1-2-16,0-15-46 15,2-6-70-15</inkml:trace>
  <inkml:trace contextRef="#ctx0" brushRef="#br0" timeOffset="53901.4651">13258 11016 540 0,'0'12'328'0,"4"10"-52"0,-5 8-80 16,1-1-28-16,1-2-69 15,-4-6-20-15,5-7-52 16,-2-3-8-16,-3-10 14 15,3-5-1-15,-4-6-1 16,3-5-3-16,-1-7-22 0,-1 1-2 16,3 1-4-1,-2-3-4-15,2 6-8 0,5 6-2 16,-5 4-7-16,3 7 1 16,5 8 4-16,-1 4 4 15,9 3 8-15,1 2 4 16,-2-8 0-16,-1 1 3 0,0-6 5 15,2-4 1 1,-2-6 3 0,0-7 0-16,-7 1-1 0,-2-2 0 15,-2 0-3-15,0 4-2 0,2 4-6 16,-3-1-3-16,0 9 8 16,1 5 4-1,0 8 8 1,2 5 1-16,3 2-7 0,0 1 9 15,4-1-95-15,3-3-114 0</inkml:trace>
  <inkml:trace contextRef="#ctx0" brushRef="#br0" timeOffset="54086.3615">13606 10989 928 0,'4'5'408'15,"-4"2"-167"-15,5 5-133 0,-5 4-21 0,3 4-20 16,2 1-19-16,0 4-25 31,-2-1-17-31,-4-6-145 16,-1 0-338-16</inkml:trace>
  <inkml:trace contextRef="#ctx0" brushRef="#br0" timeOffset="54255.8899">13711 10993 1128 0,'0'-2'440'15,"0"4"-279"-15,5 9-57 16,2 8-47-16,2 6 1 16,3 3-23-16,-4-4-12 15,6 5-11-15,-2-4-15 16,0-4-119-16,5-2-134 0</inkml:trace>
  <inkml:trace contextRef="#ctx0" brushRef="#br0" timeOffset="54483.2649">13663 11058 527 0,'5'3'326'15,"-1"-2"-55"-15,9 3-81 0,-4 2-43 16,5-1-68-16,7 3-19 16,-2 5-17-16,7-8-57 15</inkml:trace>
  <inkml:trace contextRef="#ctx0" brushRef="#br0" timeOffset="54688.9285">13852 11041 778 0,'17'6'400'0,"12"5"-94"0,14 8-169 15,4 0-14-15,-2 7-52 16,-2 0-17-16,-12 1-36 16,-6-3-44-16,-13-8-134 15,-5-6-190-15</inkml:trace>
  <inkml:trace contextRef="#ctx0" brushRef="#br0" timeOffset="54825.2579">14121 11025 949 0,'-7'0'460'16,"-13"13"-160"0,-8 4-86-16,-3 15-110 15,-3 8-29-15,0-1-45 16,6 2-74-16</inkml:trace>
  <inkml:trace contextRef="#ctx0" brushRef="#br0" timeOffset="55338.9413">12840 11473 556 0,'41'0'189'0,"68"0"-128"0,21 0 32 16,34-5 84-16,12 3 32 16,13 2-9-16,7-1-33 15,-19-1-81-15,-9 1-30 0,-87 0-36 32,-41 0-10-32,1 1-130 0</inkml:trace>
  <inkml:trace contextRef="#ctx0" brushRef="#br0" timeOffset="55831.4695">12983 11718 881 0,'-9'10'393'15,"-4"4"-182"-15,-3 17-89 16,1 0-12-16,7 5-39 15,3 1-22-15,13-6-31 16,7-6-6-16,12-10-1 16,7-3 1-16,9-11 4 15,0-2-16-15,-5-4-100 16,-4-3-93-16</inkml:trace>
  <inkml:trace contextRef="#ctx0" brushRef="#br0" timeOffset="55994.5715">13188 11762 505 0,'-3'-5'342'0,"-6"0"-3"0,4 5-72 0,1 15-113 16,2 8-36-16,3 15-39 15,6 11-9-15,0-2-19 16,1 2-12-16,0-3-13 16,-2-13-16-16,1 1-142 15,0-9-187-15</inkml:trace>
  <inkml:trace contextRef="#ctx0" brushRef="#br0" timeOffset="56397.4888">13389 11970 1014 0,'-2'12'394'0,"-3"5"-268"16,1 4-25-16,3 1-30 15,1-2-17-15,5-3-29 16,-2-7-8-16,1-5 11 16,-4-5 1-16,-3-6-5 15,2 5-2-15,0 0-23 0,-6-14-4 0,-19-38-3 16,16 27 0 0,7-7-1-16,5 4-2 0,11 5-2 15,5 2 0 1,5 11 2-16,3 1 2 15,4 7 3 1,-3 0 2-16,2 3 3 16,-3 1 0-16,-7 3 1 0,0 0 0 0,-7-1 0 15,2 0-1 1,-4 3-2-16,0 1 2 16,5 10 12-16,-7 4 11 15,-2 3 16-15,0 8 2 16,-3-3-10-16,-3-5-8 15,6 1-45-15,-4-9-87 16</inkml:trace>
  <inkml:trace contextRef="#ctx0" brushRef="#br0" timeOffset="56686.6397">13806 11933 932 0,'6'10'410'0,"6"9"-200"16,2 2-3-16,0 5-53 15,-2 0-24-15,-7-10-54 16,-1 1-23-16,-4-8-19 16,-4-9 2-16,1-4-2 15,-1-5-3-15,1-10-11 16,2-2-9-16,3-4-9 0,5-4-2 15,7-4-4-15,5 5-3 16,9 6-3 0,4 7-1-16,3 15-45 0,2 8-49 15,-6 10-172 1</inkml:trace>
  <inkml:trace contextRef="#ctx0" brushRef="#br0" timeOffset="57041.2113">13992 12192 916 0,'8'-8'391'16,"14"-4"-197"-1,1 0-31-15,4 8-40 16,0 4-17-16,-8 9-31 16,3 5-7-16,-15 3-8 15,-2 5 2-15,-13-1-11 0,-16 3-5 0,-5 0-16 16,-5-1-10 0,7-4-11-16,8-3-5 0,15-8-6 15,5 1-1-15,14-2 0 16,3-3 2-16,13 3 9 15,-2-6-21-15,2-1-100 16,3-1-77 0</inkml:trace>
  <inkml:trace contextRef="#ctx0" brushRef="#br0" timeOffset="57479.4798">14188 11745 604 0,'0'-6'312'15,"2"-5"-93"-15,5 1-80 16,4 1-22-16,8 4-29 16,4 1-12-16,6 8-12 15,-4 5-3-15,-9 5-10 16,-7 4 11-16,-13 5 2 15,-14 3-4-15,-6 4-8 0,-1-3-16 16,5-8-24-16,8-5-6 16,13-6-2-16,4-1 6 15,20 0 10-15,9 0 4 16,14-6-2-16,5-1-8 16,-3-4-47-16,-5-1 253 15</inkml:trace>
  <inkml:trace contextRef="#ctx0" brushRef="#br1" timeOffset="61655.2843">14092 8973 549 0,'-24'9'197'0,"-40"19"-153"15,-19 11-21-15,-29 21 2 16,-16 12 3-16,-24 30 5 16,-6 6 1-16,-13 8-4 15,7-3-2-15,29-29-14 16</inkml:trace>
  <inkml:trace contextRef="#ctx0" brushRef="#br1" timeOffset="62069.3141">14065 10621 294 0,'11'-4'131'16,"12"-2"-35"-16,-20 4-19 0,-28 13 2 16,-15 7 17-16,-35 14 1 0,-13 12-8 15,-20 14-15-15,-12 14-5 16,-14 13-12-16,-2 5-5 15,-17 3-14-15,-1-3-9 16,11 2-16 0,5-3-5-16,22-16-4 15,19-12-39-15,37-25-198 16</inkml:trace>
  <inkml:trace contextRef="#ctx0" brushRef="#br1" timeOffset="62447.1209">13636 9964 139 0,'-28'15'82'15,"-21"9"14"-15,-34 24-6 16,-14 9 12-16,-10 16-1 16,-7 4-27-16,-5 9-35 15,7-1-11-15,18-24-56 16,16-15-156-16</inkml:trace>
  <inkml:trace contextRef="#ctx0" brushRef="#br1" timeOffset="63006.3445">13741 11742 608 0,'-23'16'264'0,"-31"23"-150"0,-10 14-4 0,-30 12-46 16,-5 3-21-16,-15 1-27 16,-6-2-4-16,0-1-2 15,6 3-1-15,15 1 3 16,16-5-55-1</inkml:trace>
  <inkml:trace contextRef="#ctx0" brushRef="#br0" timeOffset="65910.1209">15285 10235 774 0,'4'0'309'0,"11"1"-176"15,10-1-43-15,27 0-24 16,9-1-10-16,8-1-29 0,-6 0-9 0,-13 0-63 15,-8 2-73 1</inkml:trace>
  <inkml:trace contextRef="#ctx0" brushRef="#br0" timeOffset="66074.3874">15328 10346 791 0,'3'2'338'0,"13"2"-139"0,11 1-65 16,25 3-23-16,8-1-16 15,5-3-41-15,1-4-52 16</inkml:trace>
  <inkml:trace contextRef="#ctx0" brushRef="#br0" timeOffset="66647.8014">16116 10356 588 0,'-1'0'244'16,"13"-3"-116"-16,25 0-34 15,48 1-16-15,28 1 4 0,44 0 9 16,22 1 5 0,30-2 10-16,10 2 4 0,5-2-23 15,-5 2-17 1,-19-3-24-16,-20-5-13 0,-30-5-72 15,-23-2-70-15</inkml:trace>
  <inkml:trace contextRef="#ctx0" brushRef="#br0" timeOffset="67170.449">16946 9275 302 0,'6'-6'198'0,"6"-10"21"15,1-5-38-15,2-12-30 16,2-1-8-16,-2-6-25 16,-5-3-9-16,0-3-12 15,-3 0-7-15,-4 7-3 16,0 11-2-16,-2 17-13 16,0 6-13-1,-5 10-36-15,-3 6-14 0,7 16-14 16,-3 7 0-16,9 8 9 15,5 2 2-15,-2 2 1 16,1-1 9-16,4 2-109 0,-6 0-103 16</inkml:trace>
  <inkml:trace contextRef="#ctx0" brushRef="#br0" timeOffset="67431.1956">16680 9487 841 0,'15'5'361'0,"29"-3"-197"0,17 0-4 15,30-2-32-15,8 0-16 16,15 5-22-16,5-1-9 0,-1-1-23 15,-5 0-16-15,-11-5-12 16,-8-4-41 0,-22 1-172-16,-7-4-284 15</inkml:trace>
  <inkml:trace contextRef="#ctx0" brushRef="#br0" timeOffset="67820.0076">16968 9854 851 0,'0'1'353'0,"0"9"-175"0,6 10-59 16,9 15-37-16,2 9 18 16,2 0-8-16,-3-1-13 15,-2-11-20-15,-10-8-11 16,3-5-17-16,-3-10-2 16,-7-9 16-16,7-1 0 0,-4-15-3 15,0-5-5-15,4-10-28 16,2-4-4-16,5-9-5 15,5 4-3 1,14 0-3-16,1 2-3 16,13 14-2-16,-2 7 0 0,0 16-55 15,-4 3-60-15</inkml:trace>
  <inkml:trace contextRef="#ctx0" brushRef="#br0" timeOffset="68127.9021">17308 10193 529 0,'0'-2'318'0,"4"0"-18"15,5-7-139-15,6-3-29 16,2-4-31-16,1 0-12 15,-1 0-12-15,-6 0 0 16,-3 4 10-16,-1 2 2 16,-5 5-19-16,0 3-13 15,-2 8-26-15,0-6-11 0,0 5 0 16,0 23 4-16,4 36-2 16,0-33-5-1,2-4-5-15,-2-7 0 0,2-10-44 16,2-4-76-1</inkml:trace>
  <inkml:trace contextRef="#ctx0" brushRef="#br0" timeOffset="68504.8213">17523 9771 885 0,'6'-11'416'16,"4"-6"-163"-1,7 4-109-15,-3 5-36 0,3 9-44 32,-1 9-26-32,-3 5-27 15,3 6-2-15,-12 6 0 0,-8 3-1 16,-1 7 1-16,-4-4-1 0,1-5-3 15,8-5-1 1,2-10 0-16,3-5 1 16,11-7 1-16,3-1 1 0,6-4-2 0,8 1 0 15,5-2 12-15,-2 0 5 32,-6 1 8-32,-6-2 5 15,-15-2-7-15,-8 4-6 16,-7 0-130-16</inkml:trace>
  <inkml:trace contextRef="#ctx0" brushRef="#br0" timeOffset="69049.2132">17074 10934 770 0,'-1'-8'348'0,"1"-14"-147"15,2-6-31-15,5-6-30 0,3-2-14 16,-5 0-26-16,1 4-11 16,-4 12-6-16,0 4-1 0,-2 11-9 15,0 5-23-15,-3 11-38 16,2 6-12-16,7 19-16 15,-1 9 12-15,4 7 6 16,1 3 12-16,-6-7-137 16,0-6-90-16</inkml:trace>
  <inkml:trace contextRef="#ctx0" brushRef="#br0" timeOffset="69334.196">16662 11219 781 0,'-14'0'382'32,"-5"-2"-124"-32,9 5-66 0,19-1-91 15,17-1-28-15,35-1-51 0,24-6-3 16,37 5-3-16,18 0 6 0,13 8 4 15,-3 5 0 1,-14 4 2 0,-15 2-11-16,-29-3-7 0,-13-2-7 15,-16-10-79 1,-8-4-119-16</inkml:trace>
  <inkml:trace contextRef="#ctx0" brushRef="#br0" timeOffset="69718.771">16876 11630 984 0,'6'0'372'0,"5"7"-250"15,5 7-29-15,8 17 5 16,-3 4 4-16,-3 11-16 16,-7 0-10-16,-6-5-26 15,-5-6-13-15,0-15-17 16,2-10 1-16,0-16 9 15,4-8-1-15,5-18-2 16,1-7-6-16,9-6-15 16,6-1-3-16,1 4-2 15,0 7-1-15,3 9-2 16,-1 10-3-16,0 13-65 0,-1 6-59 16</inkml:trace>
  <inkml:trace contextRef="#ctx0" brushRef="#br0" timeOffset="70082.386">17167 12034 924 0,'5'-7'381'15,"7"-2"-205"-15,10-2-95 16,3 1-14-16,3 7-15 16,-3 3-9-16,-3 9-16 15,-2 2 4-15,-12 5 4 16,-6 1 7-16,-16 13 1 0,-5-2-3 16,-13 1-6-1,1 1-10-15,5-16-10 16,4 0-3-16,13-6-10 0,8-5-1 15,7-1 0 1,11 1 5-16,10-2 11 0,3 0 3 0,7 2-3 16,-1 0-4-16,1-1 2 15,-4-1-44-15,-6-4-157 16</inkml:trace>
  <inkml:trace contextRef="#ctx0" brushRef="#br0" timeOffset="70445.5228">17489 11541 740 0,'10'-8'395'0,"3"-2"-84"0,5 4-144 16,4 6-36-16,-4 9-50 16,-3-1-26-16,-2 7-28 31,-10 2-1-31,-9 4-3 16,-4 6 1-16,-7 5-7 15,4-2-6-15,10-6-7 16,1-4-2-16,15-12 2 15,8-3 3-15,13-5 1 16,6-3-1-16,2 1-2 16,1 1-1-16,-10 1 0 15,-3 0-6-15,-15 1-507 16</inkml:trace>
  <inkml:trace contextRef="#ctx0" brushRef="#br0" timeOffset="71022.2894">18577 10189 842 0,'6'-1'371'16,"12"1"-171"-16,7-1-110 16,11 0-17-16,10-1-27 15,0 1-14-15,4 1-15 16,-5 0 2-16,-7 1-93 15,-7 3-94-15</inkml:trace>
  <inkml:trace contextRef="#ctx0" brushRef="#br0" timeOffset="71194.8392">18648 10330 517 0,'7'1'353'0,"6"0"24"16,17-1-175-16,9 2-13 16,9 2-60-1,6 3-29-15,-6 2-45 16,-7-1 5-16,-5 0-155 16</inkml:trace>
  <inkml:trace contextRef="#ctx0" brushRef="#br0" timeOffset="71808.6615">19462 10281 851 0,'5'0'301'0,"27"-2"-230"16,17-3-30-16,42 0 9 15,28-2 12-15,26 0 5 16,15-1 2-16,12-2 15 15,4 1 0-15,1-1-16 16,-5 1-16-16,-26-1-26 16,-21 4-13-16,-48 3-85 15,-26 3-91-15</inkml:trace>
  <inkml:trace contextRef="#ctx0" brushRef="#br0" timeOffset="72186.5395">19927 9637 607 0,'9'6'281'0,"7"3"-96"0,1 18-88 16,0 7 7-16,1 9 1 15,-10 2-9-15,2-4-15 16,-5-8-9-16,-5-9-25 16,2-11-2-16,-1-13 15 15,3-9-3-15,-2-19-6 16,-1-4-10-16,4-14-31 0,-1-1-3 15,14 4-5 1,2-2-3-16,12 13-6 0,6 5-3 16,5 12-2-16,1 3 1 15,-3 15-16-15,-5 4-60 16</inkml:trace>
  <inkml:trace contextRef="#ctx0" brushRef="#br0" timeOffset="72551.3277">20218 9902 826 0,'9'-8'365'0,"13"-11"-169"15,5 9-50-15,3 10-39 16,-4 5-23-16,-5 17-34 16,-4 3-10-16,-17 8-9 15,-7 1 0-15,-17-4-3 0,-6 2-2 16,1-9-7-16,2-9-4 16,13-5-2-16,10-6-1 15,13-8-1-15,11 1 3 16,11-4 4-16,6 0-1 15,5 7 0 1,-3 1-7-16,-2 5-6 0,-4-1-18 16,-8 3-160-16</inkml:trace>
  <inkml:trace contextRef="#ctx0" brushRef="#br0" timeOffset="72972.098">20053 10544 852 0,'0'1'371'0,"-1"6"-149"0,5 13-67 16,6 12-28-16,-1 6 9 15,6 13-32 1,-6-6-25-16,-3-5-39 0,-2-6-14 16,-3-14-9-16,1-4-1 15,-1-12 13-15,0-6 3 16,1-12-1-16,0-7 0 0,4-10-19 15,2-4-4-15,8-5-5 16,5-3-2-16,12 6-3 16,4 3-1-16,10 7-2 15,-2 5-1-15,1 10 2 16,-2 7 4-16,-13 5-122 16,0 6-82-16</inkml:trace>
  <inkml:trace contextRef="#ctx0" brushRef="#br0" timeOffset="73333.7501">20345 11004 639 0,'3'-2'314'0,"3"1"-100"16,2-6-52-16,5 0-6 0,2-4-26 15,-4-5-24-15,1-4-40 16,0-3-11-16,0-1-11 31,0 4-2-31,-5 4 3 0,2 7 5 0,-11 7-10 16,2 7 0-16,-3 17 5 15,-2 9-2-15,5 17 6 16,5 6-5-16,2 2-15 16,-2-4-8-16,-2-11-5 15,-2-9 5-15,3-13-78 16,2-8-73-16</inkml:trace>
  <inkml:trace contextRef="#ctx0" brushRef="#br0" timeOffset="73757.734">19560 9384 504 0,'-25'6'238'0,"-34"25"-77"16,0 21-26-16,-7 36-19 15,6 28-14-15,15 46-35 16,10 22-19-16,25 30-27 16,12-3-9-16,24-19 9 15,16-17 5-15,20-38 3 0,7-18 3 16,16-30-11-16,5-15 0 15,6-26-60-15</inkml:trace>
  <inkml:trace contextRef="#ctx0" brushRef="#br0" timeOffset="74301.4929">21204 9413 697 0,'26'34'277'0,"18"20"-150"0,10 53-62 15,4 31 1-15,-13 38 0 16,-7 18-1 0,-33 7 11-16,-18-19 9 0,-25-14 25 15,-12-15-3-15,0-30-29 16,4-12-12-16,9-31-32 15,12-13-12-15,19-25-3 0,7-12-29 16,9-24-117-16,2-11-234 16</inkml:trace>
  <inkml:trace contextRef="#ctx0" brushRef="#br0" timeOffset="74838.8306">21545 9386 386 0,'-1'-14'280'0,"-4"-14"24"16,7 0-121-16,16 8-70 16,2 3-11-16,7 8-3 15,2 9-4-15,-2 8-32 16,-3 7-16-16,-13 13-1 16,-10 4 10-16,-21 9 4 15,-9 2-4-15,-8-3-18 16,2-7-16-16,16-10-14 0,11-8 0 15,18-8 11-15,12-2 10 16,18-11 14-16,9-1 2 16,5 1-9-16,2 3-10 15,-6 11-12 1,-12 2-3-16,-22 2 2 0,0 4-22 16,-20-5-112-16</inkml:trace>
  <inkml:trace contextRef="#ctx0" brushRef="#br0" timeOffset="80648.3617">1715 14782 711 0,'0'19'307'0,"3"31"-132"15,3 14-25-15,2 22-15 16,0 9-20-16,0 2-48 16,-1-5-26-16,0-15-21 15,-2-12-2-15,-2-26 0 16,-2-7 1-16,-1-23 13 16,0-12 1-16,-3-13-15 15,-3-12-6-15,0-8-30 16,-1-1-7-16,6-16 0 0,1-8 1 15,1-13 11-15,2-4 4 16,-1 4 10 0,-2 4 1-16,-1 9 1 15,1 3-1-15,-3 12-3 16,3 11-2-16,3 17-8 16,1 9-10-16,17 10-4 0,9 4 0 15,32 3 8 1,14 4 12-16,17 1 7 0,3 1 2 15,-3-5-120 1,-5-3-296-16</inkml:trace>
  <inkml:trace contextRef="#ctx0" brushRef="#br0" timeOffset="80918.2744">2124 15218 867 0,'-4'8'338'0,"3"20"-196"15,5 11-27-15,-1 8 7 16,2 1-20-16,-2-4-50 15,4-6-18-15,7-13-78 16,6-5-89-16</inkml:trace>
  <inkml:trace contextRef="#ctx0" brushRef="#br0" timeOffset="81191.9142">2635 15271 629 0,'-4'17'387'0,"1"15"-38"0,-12 4-100 16,-3-6-36-16,-8-3-77 16,-8-8-39-16,1-7-56 15,-7-6-10-15,4-9-12 16,3-6-5-16,5-5-18 16,7-2-4-16,12-4-34 15,8 1-5-15,11-1 0 16,11 3-2-16,15 10 21 15,3 6 1-15,0 8 15 16,1 10 10-16,-7 7 16 16,-5 2 6-16,4 4 0 15,-7-8 21-15,0-2-59 16</inkml:trace>
  <inkml:trace contextRef="#ctx0" brushRef="#br0" timeOffset="81716.6113">3559 15145 889 0,'6'15'338'0,"3"18"-223"0,0 13-14 0,3 8 16 31,-3 0-16-31,0-2-40 16,-4-9-14-16,0-15-22 15,-4-7-5-15,-1-15 11 16,2-6 5-16,-2-14-2 15,0-10-1-15,1-11-18 16,2-3-7-16,6-8-5 16,2 2-3-16,15 2-7 15,4 4-5-15,9 13-4 16,9 9 2-16,3 16-90 16,-3 9-111-16</inkml:trace>
  <inkml:trace contextRef="#ctx0" brushRef="#br0" timeOffset="82047.2902">3767 15719 852 0,'6'-7'339'0,"11"-6"-219"16,6-8-15-16,6-8-21 15,3 3-23-15,-4-7-31 16,-1 9-2-16,-11 2 13 0,-5 6 7 16,-4 11-2-16,-5 7 6 15,0 14 4-15,3 7-6 16,-2 17 2-16,1 3-11 15,5 5-24-15,-10-5-2 16,10-9-22-16,-1-9-59 0,-3-13-272 16</inkml:trace>
  <inkml:trace contextRef="#ctx0" brushRef="#br0" timeOffset="82266.7771">4201 15334 984 0,'6'-3'394'0,"9"-1"-223"16,9 0-66-16,17-1-38 15,9-1-10-15,2-1-37 0,-3 4-1 16,-11 1-137-1,-12-1-199-15</inkml:trace>
  <inkml:trace contextRef="#ctx0" brushRef="#br0" timeOffset="82452.1795">4267 15459 1107 0,'8'1'435'0,"19"4"-282"0,10 0-31 16,9 1-23-16,6 1-24 15,-6-1-36-15,-6-5-23 16,-4-1-379-16</inkml:trace>
  <inkml:trace contextRef="#ctx0" brushRef="#br0" timeOffset="82908.2565">4925 15401 735 0,'0'-4'355'0,"0"-7"-97"16,8-6-169-16,-1-11-23 15,12-10-20-15,4-4-3 16,-2-5-5-16,-1 0 1 16,-9 3-5-16,-3 12-6 0,-8 8 8 15,2 12 4-15,-2 11-9 16,0 7-4-16,-1 16-14 16,-5 11-3-1,6 28 8-15,1 7 3 0,5 11-3 16,3-1-4-16,5-14-3 15,-2-16-4 1,6-17-72-16,-3-16-50 0,6-15-258 16</inkml:trace>
  <inkml:trace contextRef="#ctx0" brushRef="#br0" timeOffset="83227.4592">5392 15133 889 0,'-15'-4'424'0,"-15"4"-168"0,-5 9-64 16,5 9-95-1,1 6-34-15,9 8-41 0,8 4-17 16,8 9-5 0,8 2-2-16,15 5-4 0,8-2 4 15,13-9 1 1,1-10 2-16,2-18 4 15,2-7 4-15,2-16 4 0,-1-6 4 16,-5-14 8 0,-10-9 1-16,-20-8 5 0,-5-4 1 15,-21 3 17-15,-10-2 1 16,-13 9-10-16,-4 3-6 16,4 13-47-16,7 9-51 15,9 13 70-15</inkml:trace>
  <inkml:trace contextRef="#ctx0" brushRef="#br0" timeOffset="83917.6046">5949 15324 742 0,'6'7'306'0,"9"11"-158"16,1 5-20-16,-2 13-1 15,-3 0-15-15,-7 3-35 16,-3-2-23-16,-1-6-20 15,-2-7-6-15,2-16 4 16,-1-8-2-16,5-18-12 16,5-12-11-16,6-9-23 15,6-5-4-15,4 6 0 0,4 9 6 16,1 15 8 0,1 11 5-16,-8 11 22 15,-4 6 8-15,-8 10 4 0,-6 4-1 0,-5-1-14 31,-3 2-5-31,-5-11 0 0,1-7 0 16,3-8 4 0,2-5-4-16,3-12-7 15,2-3-3-15,6-6-9 16,3-1 0-16,9 1 2 16,0 4-1-16,4 5-2 15,0 3-2-15,1 11 1 0,-3 5 2 16,-8 8 6-16,-4 7 0 15,-11 2 4-15,0 2 1 16,-1 1-39-16,0-3-66 16</inkml:trace>
  <inkml:trace contextRef="#ctx0" brushRef="#br0" timeOffset="84077.4224">6768 15578 922 0,'-4'17'462'16,"2"14"-167"-16,-12 8-146 15,-1-2-46-15,0-3-78 16,0-7-68-16</inkml:trace>
  <inkml:trace contextRef="#ctx0" brushRef="#br0" timeOffset="84630.711">7410 15201 564 0,'-1'0'290'16,"2"8"-57"-16,7 10-62 16,3 20-76-16,6 8 13 15,-6 13-13-15,-10-5-25 16,3-2-26-16,-3-8-6 0,0-16-19 15,4-10 0 1,-3-17 8-16,1-16-1 0,3-19 1 16,7-7-5-1,0-18-12-15,5 5-4 16,7 0-5-16,3 5-3 16,11 9-9-16,5 10 0 15,8 17 0-15,0 9 3 16,-7 17-32-16,-6 5-67 15</inkml:trace>
  <inkml:trace contextRef="#ctx0" brushRef="#br0" timeOffset="84990.2034">7748 15553 863 0,'4'-9'381'0,"3"-8"-167"16,17 2-109-16,2 1-16 0,6 11-31 31,3 7-22-31,-16 8-22 16,3 7-1-16,-17 6 1 15,-5 2 0-15,-6 1 1 16,-8 1-1-16,-3-5-7 15,1-6-4-15,0-4-12 16,7-7-6-16,6-6-10 0,0-3 0 16,11-2 6-16,0 0 4 15,12 5 15-15,3 5 4 16,-3 5 10-16,3 1 1 16,-3 2-5-16,-2-3 2 15,3-5-47-15,-6-3-95 0</inkml:trace>
  <inkml:trace contextRef="#ctx0" brushRef="#br0" timeOffset="85182.9582">8255 15368 1098 0,'16'-4'448'15,"14"-1"-290"-15,5-1-80 0,4 5-15 16,6 4-39-16,-6 3-10 16,-2 2-58-16,-4 1-72 15</inkml:trace>
  <inkml:trace contextRef="#ctx0" brushRef="#br0" timeOffset="85365.2006">8303 15523 1263 0,'10'0'511'16,"15"7"-322"-16,12 4-26 0,0-9-73 16,4 10-23-16,3-8-67 15,-8-2-77-15</inkml:trace>
  <inkml:trace contextRef="#ctx0" brushRef="#br0" timeOffset="85981.2301">9008 15241 710 0,'-5'-20'293'15,"4"-19"-145"-15,8 2-30 0,15 10-14 16,12 8-7-16,14 18-28 16,3 7-18-16,6 19-9 15,-7 10 0-15,-24 14 6 16,-14 8 0-16,-30 8-8 16,-16 1-4-16,-17-2-17 15,-1-8-3-15,3-21-12 16,6-13-4-16,14-22-8 15,7-6-5-15,16-8 2 16,9-1 1-16,15-3 2 16,6 5 7-16,16 5 16 0,3 4 10 15,7 14 6-15,0 3-2 16,-9 8-10 0,-2 2-4-16,-10-4-34 0,-2-6-60 15</inkml:trace>
  <inkml:trace contextRef="#ctx0" brushRef="#br0" timeOffset="86298.4041">9658 15261 857 0,'-15'-3'417'0,"-20"3"-142"15,1 3-90-15,1 16-95 16,7 5-32-16,10 12-45 15,5 9-11-15,14 1-4 16,5 4-2-16,14-2 0 16,7-8 1-16,12-6 3 15,9-12 2-15,10-15 6 0,-5-13 4 16,0-17 14 0,-2-5 4-16,-17-21 31 0,-3-1 6 15,-23-12 2-15,-15-2 11 16,-25 6-17-1,-13 5-5-15,-23 21-18 16,-12 9-18-16,2 23-34 0,6 11-70 16</inkml:trace>
  <inkml:trace contextRef="#ctx0" brushRef="#br0" timeOffset="86981.2764">10239 15414 716 0,'8'3'325'0,"12"13"-119"16,3 6-38-16,-8 9-25 15,-3 4-17-15,-9-4-50 0,-4-1-23 16,-3-7-26-16,1-8-7 16,3-9 7-16,0-9-1 15,3-12-19-15,3-6-10 16,9-7-18-16,-1-2 0 15,6 1 10-15,5 4 5 0,-1 10 3 16,5 8 2-16,-2 15 10 16,-4 2 7-16,-9 9 7 15,-5 1-2-15,-9 1-4 16,-2 0-1-16,-4-9-3 16,2-2 4-16,-1-11-11 15,5-4-13-15,5-13-23 16,4-4-8-16,11-5 6 15,4 0 11-15,7 8 12 16,1 4 0-16,-2 14 2 16,-2 9 14-16,-10 14 33 15,-5 8 15-15,-10 5 21 16,-1-2-9-16,-2-2-24 16,-3-5 0-16,8-11-118 0</inkml:trace>
  <inkml:trace contextRef="#ctx0" brushRef="#br0" timeOffset="87431.2094">11388 15573 869 0,'3'20'406'15,"-3"28"-153"-15,-6 4-52 16,-6 7-84-16,-1-7-24 16,2-21-148-16,8-8-427 15</inkml:trace>
  <inkml:trace contextRef="#ctx0" brushRef="#br0" timeOffset="88248.4036">12236 14552 579 0,'8'1'282'16,"21"7"-88"-16,11 2-65 15,22 4-33-15,12 1-18 0,9-2-24 16,-6-5-15-16,-8-6-16 16,-7-2-14-16,-26-7-35 15,-6-1-20-15,-15 1-50 16,-13-3-17-16,-17 6 21 16,-9 4 18-16,-11 4 44 15,-3 3 26-15,1 5 12 0,-2-1 9 16,10 6 23-1,5 3 20-15,11 5 27 0,9 4 11 16,6 8 12 0,6 4-2-16,1 11-3 15,-2 1-8-15,2 0-22 0,-4-3-9 0,-5-8-27 32,-3-1-6-32,-8-10-11 15,-4-2-1-15,-9-7 1 16,-3-6-1-16,-4-8-2 0,-1-5-2 15,2-7-6 1,4-4-3-16,11-4-5 0,7 3-7 16,19 2-7-16,9 6 3 0,18 3 8 15,10 3 7-15,11 6 5 16,0-4-2-16,-2 0 4 16,-6-5-31-16,-5-2-155 15,-4-3-199-15</inkml:trace>
  <inkml:trace contextRef="#ctx0" brushRef="#br0" timeOffset="88498.7008">12869 15206 577 0,'1'0'287'0,"5"-2"-77"15,0-7-26-15,6-5-36 16,3-6-30-16,0-4-43 15,-1 2-13-15,0-4-8 16,-4-3-4-16,-1 6-2 16,0 3 5-16,-4 12-2 15,-3 8 5-15,2 21 15 16,0 3-5-16,3 17-2 0,5 5-11 16,1 2-29-16,0 2 2 15,2-5-96 1,0-3-69-16</inkml:trace>
  <inkml:trace contextRef="#ctx0" brushRef="#br0" timeOffset="88748.622">12104 15544 1184 0,'23'-1'424'16,"14"-6"-314"-16,47 2-65 15,21-4 26-15,35-5 14 16,15 5-12-16,7-4-29 16,-4 7-13-16,-22 3-13 0,-10 1-14 15,-31 4-94-15,-13 5-47 16,-24 0-311-16</inkml:trace>
  <inkml:trace contextRef="#ctx0" brushRef="#br0" timeOffset="89301.797">12357 15757 931 0,'18'-1'371'16,"10"-2"-191"-16,27 0-106 15,11 2 5-15,2-2-3 0,0-1-19 16,-10 2-33-1,-15 0-7-15,-11 2 0 0,-11-1-17 16,-19 0-45-16,-8-3-21 16,-14 4-29-1,-3 0 12-15,-6 1 42 0,1 4 17 16,2 2 21-16,2-3 0 16,12 9 18-1,2 4 8-15,9 10 19 16,9 6 9-16,4 10-3 15,-2 0 3-15,0 3-1 16,-4-4-2-16,-3 1-4 16,-1-3-5-16,-7-4-11 15,-8-2 1-15,-20-10-8 16,-2-4 0-16,-12-7-5 0,3-5-3 16,14-7-2-16,10-3-2 15,20 0 2-15,6-2 6 16,21 1 7-16,10 5 3 15,15 0-4-15,0 2-6 16,-2-1-8-16,3-1 2 16,-8-4-101-16,6 1-72 15</inkml:trace>
  <inkml:trace contextRef="#ctx0" brushRef="#br0" timeOffset="89648.6484">12954 16230 962 0,'7'-14'412'0,"4"-10"-239"15,9 3-50 1,5 3 0-16,8 9-44 16,-5 5-20-16,2 16-16 0,-8 7-2 15,-16 12-10-15,-6 7-5 16,-28 7-6-16,-2 0-2 15,-11 0-7-15,-2-5-3 16,10-20-14-16,4-10-10 16,15-16-16-1,7-8-4-15,15-7 11 16,13 0 11-16,14 2 29 0,5 2 13 16,5 12 18-16,-6 7 10 15,-6 16 0-15,-6 2-6 16,-10 4-12-16,3 8-12 15,-5-10-45-15,0-3-58 16</inkml:trace>
  <inkml:trace contextRef="#ctx0" brushRef="#br0" timeOffset="90055.8211">13729 15392 1162 0,'14'0'466'0,"20"-1"-311"16,6 1-26-16,10-1-52 15,1 1-26 1,-1-4-28-16,-3 1 0 16,-12 0-106-16,-4 2-90 0</inkml:trace>
  <inkml:trace contextRef="#ctx0" brushRef="#br0" timeOffset="90246.6337">13806 15564 1173 0,'7'1'469'0,"16"3"-284"16,8 1-46-16,20 2-15 0,3 0-29 16,5 1-46-16,-2-1-16 15,-17-2-43-15,-6-4-69 16</inkml:trace>
  <inkml:trace contextRef="#ctx0" brushRef="#br0" timeOffset="94916.7033">15066 14576 544 0,'-24'10'268'0,"-36"19"-84"16,-7 11-27-16,-11 31-37 16,4 22-12-16,13 40-9 15,0 18-2-15,31 39-14 16,13 7-9-16,27 0-27 15,30-7-15-15,23-43-11 16,14-24-5-16,31-48-110 16,1-20-157-16</inkml:trace>
  <inkml:trace contextRef="#ctx0" brushRef="#br0" timeOffset="95464.4403">15284 14852 704 0,'-13'-20'314'0,"-12"-22"-159"16,10 2-39-16,23 10-65 15,6 4-8-15,17 14-13 16,3 6 1-16,11 19 10 0,0 9-1 16,-4 17 18-16,-11 9 5 15,-29 14-1-15,-11 8-7 16,-29-3-19-16,-7-4-7 16,-1-12-10-16,3-13 2 15,14-20 4-15,13-7 3 16,14-16-10-16,7-2-7 15,16-6-12-15,4 1-5 16,13 0 2-16,7 1 2 16,4 9 1-16,7 2 1 0,-4 0 9 15,-2 6-42-15,-14-1-134 16,-7-4-119-16</inkml:trace>
  <inkml:trace contextRef="#ctx0" brushRef="#br0" timeOffset="95748.4514">15750 14845 777 0,'-16'7'349'16,"-12"4"-142"-16,11 11-122 16,6 2-29-16,11 9-20 15,4 4-14-15,12 2-11 16,5-4-3-16,13-7 0 15,11-6 4-15,6-16 23 0,-13-14 10 32,-19 5 23-32,1 0 6 0,49-36 22 15,-10-8 2-15,-29-15-8 0,-37 14-3 16,-33 0-41-16,-13 7-12 16,-16 17-23-16,-3 10-11 0,12 18-30 15,8 11-61 1,21 16-348-16</inkml:trace>
  <inkml:trace contextRef="#ctx0" brushRef="#br0" timeOffset="95985.7788">15034 15409 958 0,'0'0'382'16,"11"1"-209"-16,15 2-66 15,30 1-26-15,20 3 2 16,41-7-29-16,11 0-16 16,23 0-22-1,2-4-2-15,-18 4-29 0,-12 0-62 16</inkml:trace>
  <inkml:trace contextRef="#ctx0" brushRef="#br0" timeOffset="96347.4885">15184 15911 828 0,'4'-11'312'16,"2"-9"-210"-16,11-12-50 0,-2-3 1 15,8-8 0-15,-1 0-10 16,-2 8-1-16,-4 5 16 15,-9 16 1 1,-1 12-3-16,-6 21 13 0,0 15-6 16,-3 15-4-16,2 17-8 0,1 7-27 15,6-3-11 1,7-4-6-16,0-13 5 0,9-19-75 16,3-10-63-16</inkml:trace>
  <inkml:trace contextRef="#ctx0" brushRef="#br0" timeOffset="96661.9251">15729 15776 684 0,'-9'0'344'0,"-17"-1"-85"15,-6 4-93-15,4 13-74 16,1 6-25-16,7 12-41 15,10 4-11-15,10 5-4 0,7 5 0 16,12-7 3-16,7-4 3 16,12-13 11-16,8-13 6 15,7-15 13-15,3-11 10 16,-4-16 22 0,-9-3 17-1,-21-10 21-15,-13 0 0 0,-30 0-26 0,-11 3-23 16,-14 7-40-16,2 7-13 15,9 6-101-15,8 9-74 16</inkml:trace>
  <inkml:trace contextRef="#ctx0" brushRef="#br0" timeOffset="97101.5592">16124 14456 835 0,'12'4'353'0,"11"16"-162"15,21 25-55-15,26 43-33 16,5 29 2-16,8 42-35 15,-7 15-18-15,-31 18-26 16,-21-4-4-16,-31-5-1 16,-20-11 0-16,-15-28 0 15,-3-22 0-15,-1-44 0 16,0-22-20-16,8-38-49 16,3-18-34-16,13-23-69 15,7-2-39-15</inkml:trace>
  <inkml:trace contextRef="#ctx0" brushRef="#br0" timeOffset="97545.1506">16558 14475 764 0,'4'-7'375'16,"-1"-9"-135"-16,8 7-97 16,3 6-30-16,3 7-39 15,1 11-21-15,-2 15-7 16,-9 3 4-16,-15 3-7 16,-7 5-3-16,-5-7-13 15,-1-1-6-15,11-10-11 16,8-4-2-16,12-13 1 0,8-6 1 15,16-1 4-15,5-4-1 16,10 0-1-16,5 2-9 16,1 3-53-1</inkml:trace>
  <inkml:trace contextRef="#ctx0" brushRef="#br0" timeOffset="97884.8287">17045 15204 1116 0,'10'2'431'16,"13"3"-298"-16,8 0-45 15,17-1-20-15,9 1-24 0,9-1-23 16,0 2-49-1,-9 1-167-15</inkml:trace>
  <inkml:trace contextRef="#ctx0" brushRef="#br0" timeOffset="98098.9354">17088 15416 1045 0,'6'2'417'16,"14"4"-237"0,7 1-60-16,18-1 5 15,5-3-31-15,9 4-51 0,-1-1-4 16,-5 0-142 0</inkml:trace>
  <inkml:trace contextRef="#ctx0" brushRef="#br0" timeOffset="98523.9816">18031 15016 661 0,'-4'2'338'16,"-1"2"-60"-1,-2 10-72-15,-6 15-45 16,-2-3-20-16,-3 16-55 16,-5-2-16-16,3 1-29 15,6 1-10-15,11-6-13 16,3-8-9-16,20-11-2 16,6-5 1-16,11-11 1 15,6-2 0-15,3-4-2 16,0 0-1-16,-3 0-42 15,-5 3-42-15,-13 2-99 16,-9 0-88-16</inkml:trace>
  <inkml:trace contextRef="#ctx0" brushRef="#br0" timeOffset="98727.7795">18217 15076 694 0,'-1'-2'392'15,"-2"1"-65"-15,1 6-99 16,1-5-72-16,0 19-20 16,-3 58 9-16,3-17-11 15,1 17-14-15,1 10-11 16,2-12-39-16,2-5-17 16,7-20-31-16,-2-15-6 0,1-12 5 15,-2-7-30-15,-7-17 309 16</inkml:trace>
  <inkml:trace contextRef="#ctx0" brushRef="#br0" timeOffset="104828.3088">18826 15609 679 0,'-3'-6'437'0,"2"4"34"16,1 0-212-16,-1 1-127 15,0 1-40-15,0 0-35 16,-1 0-78-16</inkml:trace>
  <inkml:trace contextRef="#ctx0" brushRef="#br0" timeOffset="106076.8491">1742 17388 959 0,'-7'5'387'0,"-5"6"-248"16,7-6-44-1,14-10-32-15,10-9 0 0,14-20-4 16,10-11-20-16,10-23-25 16,2-6-3-16,-4-9 0 0,-8-2-1 15,-11 16-1-15,-8 2-2 16,-9 21 0-16,0 15-1 16,-15 21-9-16,-5 15 3 15,1 29 12-15,-4 7 4 16,8 22 17-16,9 9-2 15,9 14-10-15,11 7-5 16,8 0-5-16,4-10-2 16,3-23 1-16,-2-18-8 0,-3-21-74 15,-3-15-89-15</inkml:trace>
  <inkml:trace contextRef="#ctx0" brushRef="#br0" timeOffset="106209.6354">2006 17187 859 0,'16'7'325'0,"16"7"-231"15,3 0-26-15,20 1-17 16,-4-4-10-16,5-4-112 16</inkml:trace>
  <inkml:trace contextRef="#ctx0" brushRef="#br0" timeOffset="106366.5955">1732 17043 1084 0,'-17'-6'497'0,"-17"-5"-238"16,16 5-108-16,10 6-47 0,11 3-94 15,11 2-24-15,22 5-48 16,11 1-55-16</inkml:trace>
  <inkml:trace contextRef="#ctx0" brushRef="#br0" timeOffset="106697.9951">2502 17355 970 0,'13'8'377'0,"9"7"-232"15,6-3-50-15,1-8-25 16,0-4-6-16,-5-6-29 16,-8-8-2-16,-7-10-12 0,-9-8-7 15,-12-3-14-15,-5-3-5 16,-6 3 2-16,0 6 2 16,4 11 0-16,3 6-1 15,2 19 5-15,5 10 15 16,5 20 39-16,4 11 13 15,0 7 8-15,0 0-12 16,2 4-35-16,-2-4-11 16,9-3-12-16,1-1-14 0,9-16-93 15,4-4-88-15</inkml:trace>
  <inkml:trace contextRef="#ctx0" brushRef="#br0" timeOffset="106996.9888">3143 17169 851 0,'-8'13'464'16,"-5"10"-130"-16,-11 19-137 16,-7 5-39-16,-9-1-90 0,0 0-28 15,0-16-25-15,8-8 0 16,9-12-6-16,4-10-9 15,12-15-9-15,6-3-4 16,12-8-4-16,6 0 6 16,9 0 5-16,4 4 4 15,-2 10 14-15,5 12 9 16,-7 19 12-16,-4 5 2 16,-3 13-9-16,-1-4-5 0,5 4-70 15,4-2-510-15</inkml:trace>
  <inkml:trace contextRef="#ctx0" brushRef="#br0" timeOffset="107453.5945">4047 17180 919 0,'1'4'390'0,"4"9"-172"16,5 5-71-16,0 17-7 16,4 7-10-1,-1 2-44-15,-8-3-19 0,0-20-35 16,-2-6-8-16,1-19 0 16,5-8-2-16,4-18-2 15,8-7-4-15,4-6-12 16,1 3-3-16,5 12-4 15,-1 9-3-15,0 17-3 16,-1 13 2 0,-9 15 15-16,-4 11 10 0,-12 9 9 15,-2 3 1-15,-4-11-4 16,1-8-34-16,8-20-448 16</inkml:trace>
  <inkml:trace contextRef="#ctx0" brushRef="#br0" timeOffset="108142.8147">5412 16873 949 0,'-6'-5'458'0,"-4"-6"-188"16,2 7-101-1,7 7-100-15,-3 5-107 0</inkml:trace>
  <inkml:trace contextRef="#ctx0" brushRef="#br0" timeOffset="110578.108">5456 17172 489 0,'-3'-5'252'0,"-9"-2"-49"16,-7-2-32-16,-7 3-36 16,-5 5-25-16,3 4-52 0,6 9-16 15,11 11-23 1,4 4-8-16,9 2-9 0,7-4-2 15,7-5 0-15,3-2 0 16,6-4 4 0,-5-4 2-16,-1-7 2 15,-5-5 4-15,-14-7-6 0,0 2-4 16,-16 0-5-16,-2 3-5 16,-8 4 3-16,-4 1 2 15,11 8-5-15,1 3 3 16,17 4 5-16,5 1 6 15,13-2 11-15,8 4-1 16,11-6-1-16,7 2-3 16,-2-8 7-16,-4-6-31 15,-2-1-107-15,-8-4-75 16,-6-4-190-16</inkml:trace>
  <inkml:trace contextRef="#ctx0" brushRef="#br0" timeOffset="110793.6426">5603 17313 218 0,'-4'-17'217'0,"-3"-15"49"0,3 1-17 15,3 3-19-15,2 10-54 16,5 12-40-16,1 15-31 16,1 11-20-16,5 11-13 15,1 6-5-15,2 5-25 16,-4-2-9-16,2-9-12 16,-1-8-3-16,-2-17 6 0,4-6 6 15,0-14 11 1,2-9 2-16,1-8-9 15,-1 0-9-15,-1 2-13 16,1 4-11-16,-7 11-140 16,3 1-180-16</inkml:trace>
  <inkml:trace contextRef="#ctx0" brushRef="#br0" timeOffset="111113.7717">5996 17209 880 0,'-2'0'367'16,"4"0"-168"-16,4-4-73 0,-6 3-48 15,15-2 2 1,46-18-41-16,-27 10-15 0,-9-4-9 16,-3 2 0-16,-12 5 1 15,-5 0-4-15,-12 12-8 16,-6 7-4-16,-13 9-6 15,-4 10 0-15,-2 5 2 16,11 7 0-16,10-6 8 16,10 4 5-16,12-6 10 15,0-5 2-15,15-8-5 16,4-2-3-16,10-7-3 16,1-3 1-16,2-7-79 15,2-4-63-15,1-14-300 16</inkml:trace>
  <inkml:trace contextRef="#ctx0" brushRef="#br0" timeOffset="111352.9541">6634 17230 617 0,'-2'7'354'15,"-11"10"-46"-15,-5 9-89 16,-14 7-75-16,-7-1-43 16,1-2-52-16,1-11-5 15,-3-14-22-15,6-4-2 16,2-11-6-16,5-5-4 0,18-13-10 15,8-3-6-15,11-5-4 16,8 5-3 0,3 13 10-16,9 7 9 15,-6 17 18-15,-1 7 15 0,0 16 9 16,-6 5-2 0,10 5-11-16,-6 5-8 0,5-9-66 15,-1-6-76-15</inkml:trace>
  <inkml:trace contextRef="#ctx0" brushRef="#br0" timeOffset="111774.7875">6919 17196 431 0,'-8'-3'311'16,"-12"-2"55"-16,-10 5-104 0,-1 13-95 15,2 9-37 1,10 11-69-16,9 7-15 0,10 0-24 16,12-1-4-16,10-7-5 15,7-6-1 1,4-13 1-16,0-3-1 0,-8-10 5 16,-9-5 8-16,-10-2 9 15,-10-2-1-15,-9 0-8 16,-3 1-9-16,-13-1-44 15,2 0-40-15,-4-2-156 16</inkml:trace>
  <inkml:trace contextRef="#ctx0" brushRef="#br0" timeOffset="112023.586">6933 17263 457 0,'15'1'340'0,"9"2"12"16,-7 6-102-16,0 3-27 15,-6 11-59-15,1 4-19 0,-8 1-51 16,-1-1-26-16,-2-9-33 15,1-7-13-15,3-5-8 16,2-10-2 0,7-13-4-1,2-5-3-15,5-8-5 0,3 1-2 16,2 4-1-16,-3 4 0 16,0 11-3-16,2 8-1 15,-4 18 3-15,-5 8 4 16,-6 12 13-16,-9 5 2 15,-1-2 1-15,2-3-6 16,-1-5-108-16</inkml:trace>
  <inkml:trace contextRef="#ctx0" brushRef="#br0" timeOffset="123427.9487">7918 17329 576 0,'1'-8'292'0,"4"-4"-91"16,5 4-71-16,3 3-17 0,-3 11-24 15,4 8-11-15,-3 11-13 16,-2 5-3-16,-2 2-14 15,-7-7-6-15,1-7-16 16,-1-8-2-16,2-14-1 16,3-6-1-16,6-17-4 15,7-3-6-15,6-3-12 16,4 5-2-16,-1 15-7 16,0 10-1-16,-2 18 0 15,-8 8 4-15,-3 8 8 16,-3 6 4-16,-6-3 2 0,2-3 1 15,-2-14 8-15,0-8-40 16,-1-5-142 0,0-6-183-16</inkml:trace>
  <inkml:trace contextRef="#ctx0" brushRef="#br0" timeOffset="123554.4933">8105 17039 951 0,'-5'-3'457'16,"-5"-11"-191"0,3 16-164-16,2 9-51 15,5 7-78-15,7 8-106 16</inkml:trace>
  <inkml:trace contextRef="#ctx0" brushRef="#br0" timeOffset="123758.7325">8355 17243 1143 0,'5'15'421'0,"4"26"-330"16,16 11-18-16,9 10-17 16,3 11-16-16,1 4-22 15,-4 0-10-15,-6-14-82 16,0-13-93-16</inkml:trace>
  <inkml:trace contextRef="#ctx0" brushRef="#br0" timeOffset="123928.0391">8654 17264 851 0,'-19'4'428'0,"-22"13"-135"0,-2 7-96 16,-3 14-98-16,-2 5-34 15,3 3-41-15,3 5-11 0,3-2-8 16,3 2 10-16,11-5-116 16,5-7-114-16</inkml:trace>
  <inkml:trace contextRef="#ctx0" brushRef="#br0" timeOffset="124443.4221">8896 17356 792 0,'-6'-9'358'0,"-7"-8"-171"0,-2 0-33 16,-3 3-47-16,-4 6-24 0,0 9-36 15,-1 6-16 1,2 9-30-16,5 5-8 0,8 3-5 16,8 4 2-16,14-2 6 15,7-3 3 1,8-2 3-16,-4-11 0 0,5-7 5 16,-6-5 2-16,0-13 4 15,3 0 0-15,-13-6-2 16,-2-7-2-1,-8-1-3-15,-4 3-1 0,-5 4 0 16,-2 7 0-16,-1 10-5 16,1 4-6-16,5 9-6 15,2 8 2-15,7 8 9 16,0 3 4 0,10 0 8-16,4-2 0 15,7-9 6-15,5-2 7 0,6-5 10 16,-2-9 7-1,-2-4 6-15,-2-5-1 0,-13-9-3 16,-4-2-3-16,-14-3-14 16,-5 0-5-16,-8 3-61 0,-5 7-73 0</inkml:trace>
  <inkml:trace contextRef="#ctx0" brushRef="#br0" timeOffset="125244.7933">9877 17333 759 0,'7'2'300'0,"14"-2"-157"15,4-6-62-15,18-5-5 16,0-1-14-16,2-3-38 15,0 1-10-15,-9 2-5 16,-9 3-4-16,-18 9-5 16,-9 5-2-16,-20 18 0 15,-7 7 2-15,-8 6 2 16,-1 3 1-16,13-6 5 0,7-5 2 16,16-5 7-1,4-1 7-15,14-11 5 0,6 4 1 16,10-12-3-16,3-8-5 15,1-7-7-15,0-7-1 16,-15-2-13 0,-4 0-3-16,-7 1-4 15,-4 5-1-15,-5 4 8 0,-3 3-4 16,-4 12 1-16,-4 5 3 16,6 10 5-16,-3 5 7 15,2-5 0-15,5-3-6 16,-2-10 0-16,6-8 3 0,11-8 1 15,-4-8 1-15,7-6-5 16,-6 1-2-16,-4 4-5 16,2 9-1-16,-2 8-4 15,3 3 0-15,-4 11 5 16,3 2 2-16,-2-1 4 16,3 4 0-16,0-10 1 15,1-6 0-15,4-8-7 16,2-10-1-16,7-8-5 0,2-4-1 15,6 8 2 1,0 0-1-16,2 21 2 0,3 13 4 16,-6 11 25-16,-7 9 16 15,-15-6 30 1,-9 2 9-16,-11-5 2 16,-2-3-2-16,-10-8-21 15,-3-9-9-15,-1-6-109 16,2-6-100-16</inkml:trace>
  <inkml:trace contextRef="#ctx0" brushRef="#br0" timeOffset="125777.4465">11409 17359 754 0,'4'8'341'16,"-1"6"-136"-16,7 12-107 16,4 11 4-16,-2 0-38 0,-2-1-24 0,-6-4-17 15,-1-10-1-15,-5-8 10 31,-2-13 2-31,-4-17-7 16,1-5-12-16,4-18-23 16,3-3-5-16,10-4-3 15,2 0 8-15,11 8 1 0,3 7-1 16,10 16 2-16,7 7 6 16,-6 15 11-16,0 9 7 15,-12 13 3-15,-12 6-4 16,-4 7-6-16,-7-3-1 15,0-1-13-15,8-9-54 16,-3-11-275-16</inkml:trace>
  <inkml:trace contextRef="#ctx0" brushRef="#br0" timeOffset="126048.3533">11810 17448 574 0,'4'1'369'15,"3"-1"12"-15,8 11-209 16,4 2-21-16,11-4-67 15,6 4-29-15,0-12-25 16,-1-6-4-16,-7-6-2 0,-4-3 2 16,-12-8 2-16,-10-2-2 15,-9-5-6-15,-10 0-4 16,-8 0-8 0,-3 4-4-16,-3 11-7 15,1 8-7-15,9 19-8 0,1 11-1 16,11 14 1-16,0 8 5 15,4 9 7-15,5 2 1 16,4 7 4-16,5-1 1 0,5-9-43 16,1-5-63-1,3-14-368-15</inkml:trace>
  <inkml:trace contextRef="#ctx0" brushRef="#br0" timeOffset="126473.8201">12203 17294 752 0,'-3'8'369'16,"-4"8"-111"-16,-6 6-90 16,9 11-60-1,-2-5-26-15,6 5-31 0,8-5-11 16,5-2-13-1,4-5-3-15,4-14-4 0,-3-6 1 0,6-13 4 16,-4-5-1 0,-4-4-2-16,0-1-1 15,-11-1-6-15,2 8-4 0,-8 4 3 16,1 6-7-16,3 15 3 16,-3 3 1-1,4 8-7-15,-1 5 4 0,3-6-4 16,4 1 0-16,10-3 1 15,1-12 3-15,4-3 18 32,0-5 8-32,-3-11 11 0,-1 0 3 15,-5-7-14-15,-2 0-3 16,-8-3-13-16,-3 0-18 0,-6-6-131 16,-4-1-103-16</inkml:trace>
  <inkml:trace contextRef="#ctx0" brushRef="#br0" timeOffset="126585.5059">12341 17074 722 0,'-7'0'484'32,"-6"-6"2"-32,5 12-259 15,1-1-73-15,6 4-100 0,1 5-28 0,13 10-66 16,6 0-3 0</inkml:trace>
  <inkml:trace contextRef="#ctx0" brushRef="#br0" timeOffset="127392.3997">12697 17283 726 0,'10'0'256'0,"11"-2"-202"16,4 5-13-16,15 0 4 15,1 1-2-15,6-2-20 16,1-2-7-16,-14 0-7 15,-8 0-3-15,-21 5-8 16,-12 3-3-16,-15 10-2 16,-9 3 1-16,-4 7 5 15,4 2 1-15,10 0 23 16,7-5 16-16,15-3 33 16,8-5 12-16,11-10-11 15,8-2-11-15,7-4-28 0,1-5-9 16,0-7-9-16,-5-1-3 15,-7-9-2-15,-4 2-3 0,-5 0-9 16,0 3-2-16,-8 8-12 16,1 8-1-1,-3 16 7-15,-3 5 9 0,3 10 15 16,-2 6 4-16,-2-3 0 16,7-2-7-16,-1-13-4 15,4-14 3-15,7-13 4 16,-3-10 0-16,-7-15 0 15,1 3-4-15,-6-3-1 16,3 1-2-16,2 10-4 16,-5 3-2-16,-1 15-11 15,0 4-1-15,4 9 1 16,0 2 2-16,3 6 8 16,-1-4 2-16,1 2 0 15,4-5 1-15,3-10 1 0,4-5 1 16,1-12 0-1,4-2 0-15,-2-3-3 0,2 5-1 16,-2 9-5-16,4 8-2 16,0 13 0-16,3 4 0 15,0 5 6-15,-5-1 9 16,-9-1 26-16,-9-4 15 16,-17 1 45-16,-6-2 6 15,-20-7-16-15,-3-5-12 0,0-6-45 16,2-2-34-16,16 2-145 15</inkml:trace>
  <inkml:trace contextRef="#ctx0" brushRef="#br0" timeOffset="127786.1759">14222 17222 710 0,'-1'-10'391'15,"-8"-13"-101"-15,4 26-110 16,4 17-34-16,3 35-58 16,8 16-28-16,6 27-5 31,-4 6-12-31,-1 2-16 15,6-4-3-15,-4-16-22 0,-2-16-53 0,-2-30-158 16,-3-19-154 0</inkml:trace>
  <inkml:trace contextRef="#ctx0" brushRef="#br0" timeOffset="128185.3817">14306 17525 575 0,'14'6'270'0,"8"-1"-44"16,10 3-212-16,1-5-3 16,0-4-1-16,0-5 0 15,-5-2-34 1,-4-8-37-16,-11-6-26 16,1 4-20-16,-7-6-5 15,-5 3 35-15,0 3 52 16,-3-2 57-16,1 9 109 15,0 7 13-15,1 14 42 16,-1 3-14-16,-1 14-42 16,1 4-7-16,-1-3-61 15,2-1-24-15,4-7-26 16,-1-8-4-16,7-18 1 16,-2-5-1-16,7-12 0 15,1-4-5-15,0-1-7 16,1-2-3-16,1 8-1 15,1 5-2-15,8 20 7 0,-3 8 7 16,-6 13 12-16,-9 6 3 16,-8 0-4-16,4 8 21 15,1-12-133-15</inkml:trace>
  <inkml:trace contextRef="#ctx0" brushRef="#br0" timeOffset="128482.9817">14895 17421 1063 0,'4'-3'451'0,"5"3"-250"16,7 8-61-16,14 15-74 15,6 10-10-15,9 16-20 16,-1 2-7 0,-5 13-9-16,-7-7-28 0,-2-5-265 15</inkml:trace>
  <inkml:trace contextRef="#ctx0" brushRef="#br0" timeOffset="128663.9493">15214 17317 977 0,'-13'19'451'15,"-11"12"-195"-15,-12 24-123 16,-2 9-32-16,-14 10-51 15,-3 3-22-15,-1-15-18 16,7-8-43-16,17-27-194 16</inkml:trace>
  <inkml:trace contextRef="#ctx0" brushRef="#br0" timeOffset="129143.1002">15609 17421 535 0,'-2'10'329'0,"-6"16"-28"15,-2 4-50-15,-13 4-87 16,-8-3-39-16,-11-9-52 15,0-7-17-15,2-11-27 16,4-7-6-16,9-17-11 16,4-7-5-16,14-5-8 15,6-3-4-15,11 9-5 16,8 5-5-16,12 11 13 16,4 10 8-16,11 17 27 15,3 7 14-15,-1 14 0 16,-6 0-3-16,-7 0-17 15,-8-2-27-15,-3-8-198 16</inkml:trace>
  <inkml:trace contextRef="#ctx0" brushRef="#br0" timeOffset="129369.8562">15743 17424 897 0,'3'6'398'15,"5"8"-159"-15,0 7-93 0,5 11-16 16,-1 0-18-16,1 2-36 16,4-3-15-16,-1-14-8 15,1-6 11-15,5-18 17 16,0-8 2-16,-1-14-15 16,0-5-24-16,-4 6-25 15,-5-1-45-15,-6 6-142 16</inkml:trace>
  <inkml:trace contextRef="#ctx0" brushRef="#br0" timeOffset="129810.875">16108 17430 656 0,'3'-3'383'0,"7"-3"-42"0,0 8-107 0,-1 17-94 0,5 6-27 15,-6 7-37 1,-6 0-13-1,-1-5-27-15,-1-4-9 16,-1-15-11-16,4 0 2 16,2-18-6-16,4-10-4 15,12-5-9-15,-1-8-6 0,8 5 1 16,-3 5 2-16,0 9 0 16,-1 5-2-16,0 13-4 15,-2 6 1-15,-7 3 4 16,-2 15 1-16,-10-1 4 15,-3 5 2-15,0 6 0 16,-2-10 1-16,1-2 10 16,-1-7-32-16,-1-11-106 15</inkml:trace>
  <inkml:trace contextRef="#ctx0" brushRef="#br0" timeOffset="129960.2016">16259 17212 932 0,'-3'-9'492'0,"-3"-4"-130"16,4 10-243-16,1 3-60 15,4 9-121-15,6 4-100 16</inkml:trace>
  <inkml:trace contextRef="#ctx0" brushRef="#br0" timeOffset="130159.3961">16558 17337 1263 0,'4'13'522'15,"6"8"-331"-15,12 11-83 16,4 1-16-16,3 5-52 16,-4-1-17-16,-9-2-10 0,-6-6 0 15,-14-11 11-15,-10-8 4 16,-5-12-24-16,-4-10-40 15,1-3-143 1,1-3 12-16</inkml:trace>
  <inkml:trace contextRef="#ctx0" brushRef="#br0" timeOffset="131449.7368">17516 17309 572 0,'-17'4'256'0,"-23"6"-116"15,-2 2-13-15,9-1-42 16,9 1-26-16,21-1-39 0,9 3-15 15,19 1-2-15,7 2 5 16,12-6 2 0,0 0 1-16,-10-6-2 0,-8-4-1 15,-15-1 3-15,1-1 7 16,-12-3 0 0,-6 3-1-16,-8 5 9 15,-9 3 3-15,-7 5 9 16,0 0 2-16,1 4-8 0,3 0-3 15,13 5 2 1,9 1 1-16,20 1 10 16,3-3-2-16,15-3-7 0,3-5-2 15,-3-11-8 1,2-2-1-16,-5-15-1 0,-1-2 0 16,-6-8-2-16,-1 1-1 0,-3-5-2 15,-7 0-1-15,-6 2-3 31,-4 0-3-31,-2 14-1 0,-1 3-8 16,0 18-5-16,1 9-1 16,0 10-2-16,3 5 8 15,-1 0 2-15,2-3-12 16,2-2-174-16</inkml:trace>
  <inkml:trace contextRef="#ctx0" brushRef="#br0" timeOffset="131583.0243">17743 17147 969 0,'-2'-2'386'0,"-4"1"-278"16,2 4-58-16,4-3-149 16</inkml:trace>
  <inkml:trace contextRef="#ctx0" brushRef="#br0" timeOffset="131802.3599">17982 17326 1081 0,'-2'14'501'0,"0"6"-180"15,6 19-191-15,-2 5-11 16,9 5-51-16,8 0-27 16,-10-17-23-16,10-3-3 0,-8-19 2 15,3-8 2 1,12-13 4-16,-4-14 0 0,9-12-5 15,-4-6-5 1,-11-2-16-16,1 5-38 16,-8 6-138-16,-1 10-144 0</inkml:trace>
  <inkml:trace contextRef="#ctx0" brushRef="#br0" timeOffset="132429.0024">18611 17383 608 0,'-2'10'349'0,"-3"8"-54"16,-6 10-127-16,-7 1-33 15,-1 2-58-15,-9-1-21 0,-9-9-22 16,-7-7-4-16,-4-9-3 16,5-5-8-16,10-17-10 15,12 1-3-15,15-10-6 0,6-4-5 16,18 8 0 0,2 0 1-16,15 9 16 0,-2 10 11 15,1 12 15-15,4 8 5 16,-9 13-11-16,-5 6-6 15,-4-7-12-15,-8-1-3 0,4-7-2 32,-1-11 2-32,6-6 6 15,0-7-13-15,-2-16-11 0,3-1-2 0,-6-10-9 16,-2 2 12-16,-4-3 7 16,1 3 1-1,-5 6-1-15,-2 4-3 0,1 18-3 16,0 9 8-1,-1 16 21-15,1 12 9 0,0 3 8 32,-3 0-7-32,1-8-17 15,4-8-3-15,2-9-118 16</inkml:trace>
  <inkml:trace contextRef="#ctx0" brushRef="#br0" timeOffset="132942.4063">19548 16941 789 0,'-1'0'376'0,"-2"-1"-139"0,-4 9-48 16,-6 12-45-16,-1 8-6 0,-4 13-23 16,4 5-28-16,-4 1-46 15,8 0-18 1,12-2-17-16,2-7-2 0,24-10-1 15,6-6 1-15,18-11 2 16,8-2 1-16,-1-7-35 16,-6-1-48-16,-17-2-143 15,-11-1-133-15</inkml:trace>
  <inkml:trace contextRef="#ctx0" brushRef="#br0" timeOffset="133125.6408">19796 16998 704 0,'0'0'378'16,"-2"6"-79"-16,0 9-82 0,-3 17-71 16,-1 11-14-1,0 21 3-15,1 13-15 16,2-18-35 0,2-29-13-16,0 0-39 0,-1 82-6 0,6-27-107 15,8-18-81-15</inkml:trace>
  <inkml:trace contextRef="#ctx0" brushRef="#br0" timeOffset="133724.511">20081 17353 756 0,'-5'3'357'0,"-8"11"-124"0,4 14-68 16,3 17-67-16,-3 1-21 15,6 0-43-15,3-6-11 16,0-18-9-16,5-4-2 15,4-10 12-15,-6-8 4 16,0-9 2-16,-1-8 1 16,-2-9-15-16,-4-4-4 0,3-2-6 15,-6-1-2-15,4 7-3 16,3 3-2-16,1 11-5 16,5 6-2-16,4 4-1 15,6 2 0-15,12-2-6 16,5-3-10-1,8 2-5-15,0-2 0 0,-6 4 9 16,-7 3 10-16,-11 11 7 16,-7 5 1-16,-7 7 1 15,-3 1 1-15,-2 5 2 16,-1-3 1-16,1 2-40 16,-2-5-83-16</inkml:trace>
  <inkml:trace contextRef="#ctx0" brushRef="#br0" timeOffset="134021.7586">20202 17202 771 0,'12'-21'368'0,"15"-23"-126"16,6 10-29-16,7 20-70 16,3 13-37-16,-3 22-61 15,-6 9-12 1,-1 20 12-16,-11 9 7 15,-3 22 0-15,0 4-7 16,-9-7-21-16,6-4-7 0,-4-30-4 16,-4-27 0-1,-4-9 1-15,1 2-5 0,4-8-25 16,-6-9-9-16,-8-14-11 16,-10-5 2-16,-1 10 15 15,-3 3 6-15,-4 12-3 0,1 5 0 16,-2 17 0-16,0 0 6 15,8 5-100 1</inkml:trace>
  <inkml:trace contextRef="#ctx0" brushRef="#br0" timeOffset="134484.9197">20998 17443 747 0,'-5'13'395'0,"-3"13"-120"0,-4 14-94 15,1 3-32-15,-4 1-73 16,-1-4-25-16,-6-14-25 16,-5-7 1-16,-7-18 0 15,-1-10-4-15,6-15-12 16,3-8-6-16,14-4-9 15,8-2-3-15,7 2 0 16,12 2 0-16,6 8-3 16,1 12 5-16,8 18 15 15,1 13 8-15,1 14 14 16,-1 2-3-16,-2 3-12 16,-5-1-5-16,-5-3 1 15,0-3-43-15,-8-9-148 16,-3-9-195-16</inkml:trace>
  <inkml:trace contextRef="#ctx0" brushRef="#br0" timeOffset="134619.8735">20883 17231 1186 0,'-7'0'438'15,"-6"0"-351"-15,5 6-47 0,8 6-477 16</inkml:trace>
  <inkml:trace contextRef="#ctx0" brushRef="#br0" timeOffset="138670.5319">21256 17503 360 0,'-7'1'203'0,"-12"1"11"0,-2 2-66 0,-3 2-27 16,0 3-6 0,7 6-33-16,2 3-12 0,9 10-24 15,6-2-10-15,11 3-23 16,6-2-4-16,12-10 1 16,2-4 2-16,0-13 15 15,-6-7 29-15,-15-11 47 16,-10 0 16-16,-24-2 6 15,-8 9-30-15,-10 5-51 16,20 7-24 0,11 0-55-1,1 1-62-15,-7 10-378 0</inkml:trace>
  <inkml:trace contextRef="#ctx0" brushRef="#br0" timeOffset="138890.001">21394 17524 616 0,'0'-2'361'0,"1"-4"-46"0,3 14-173 16,4 5-28-16,-1 8-24 16,0 7 10-16,-7 1-24 15,-8 4-15-15,4 3-25 16,-5-3-25-16,7-12-164 15</inkml:trace>
  <inkml:trace contextRef="#ctx0" brushRef="#br0" timeOffset="139228.1569">21837 17563 814 0,'-9'6'387'16,"-11"3"-131"-1,-8 6-78-15,-9-3-60 0,-8 1-33 16,-6-4-52-16,3-3-9 0,6-6-9 16,14-4-3-1,10-8-5-15,7 0-4 0,10-4-7 31,1-2-4-31,18 5-4 16,-3-8-2-16,14 15 9 16,4 6 11-16,-2 13 30 15,6 7 15-15,-3 11 11 16,-3 3-6-16,-5-1-21 16,-3 6-2-16,-5-8-116 0,-2-8-453 15</inkml:trace>
  <inkml:trace contextRef="#ctx0" brushRef="#br0" timeOffset="140089.1782">22238 17404 737 0,'14'3'316'16,"11"2"-136"-16,12 5-127 15,-1 1-3-15,-3 0-20 0,-3 1-12 16,-9-4-8-16,-1-3-2 16,-8-3-26-16,-11-2-29 15,-3-6-24-15,-6 0-1 16,-10-1 25-16,-3 3 26 16,-8 5 27-16,3 6 17 0,2 9 15 15,7 3 14-15,9 4 18 16,6 2-6-16,5 0-5 15,8 0-12 1,2-5-20-16,8 0-8 16,0-9-4-16,-4-10 1 15,7-2 2-15,-6-10-1 0,1-10-1 16,3 1-2 0,-6-10-3-16,1 4-1 15,-7 6-10-15,-3 0 19 0,-5 23 9 16,-1 0 16-16,-1 12 23 15,0 11-19-15,0-3-3 16,0 5-17-16,5 1-13 0,1-7-3 0,4-9 0 16,3-5 3-16,2-13 3 15,0-11 1 1,3-6-2 0,-1-2-4-16,2-2-4 15,0 0-4-15,0 10-4 16,-2 1-2-16,-3 15-9 0,-1 7 0 15,-6 5 0-15,1 4 2 16,-1 3 7 0,-2 2 1-16,3-1 1 15,-4-5 1-15,4-10 5 16,4-8 2-16,1-11 1 0,5-4-1 16,1-8-4-16,0 4-2 15,1 2-3-15,4 6-3 16,4 11-2-16,2 3-2 15,-1 13 0-15,-2 4-7 0,-10 2 32 16,-4 5 23-16,-13 0 29 16,-8-5 23-1,-11 4 1-15,-6-9-16 16,2-9-12-16,-3-3-56 0,1-8-143 16</inkml:trace>
  <inkml:trace contextRef="#ctx0" brushRef="#br0" timeOffset="141659.736">23393 17272 619 0,'-1'-17'252'15,"1"-19"-129"-15,6 1-36 16,21 1-8-16,9 6 5 0,16 12-17 15,6 12-7-15,-1 21-8 16,-6 14 5-16,-22 16 18 16,-20 16 8-16,-38 8-4 0,-13 5-12 0,-15 4-30 31,4-9-15-31,17-20-11 16,6-10-4-16,28-16-3 15,7-10 1-15,22-10 3 16,8-5 1-16,9-1 3 15,7-7-1-15,-3 2-17 16,0-3-62-16</inkml:trace>
  <inkml:trace contextRef="#ctx0" brushRef="#br0" timeOffset="142120.631">23858 17156 967 0,'1'0'376'0,"-1"-2"-258"16,-1 3-50-16,1-1-26 15,0 0 7-15,9 22 5 16,15 32-12-16,-20-33-17 16,-4-5-6-16,2-7-5 15,1-3 2-15,3-6 2 16,2-3 1-16,-2-4-5 15,2 1-4-15,2-1-7 16,4 2-3-16,-1 2 2 16,2-1-1-16,-1-1 2 15,-5-1 1-15,4-3-11 16,-3-2-8-16,-1-1-9 16,1 1-1-16,-6-4 10 15,0 1 7-15,-2-1 8 16,0 1 0-16,1 7 0 15,0 3-5-15,3 5-8 16,0 3 2-16,7 8 7 16,6 5 9-16,3 5 20 0,3 0 3 15,-2-1-1 1,-4-3-3-16,-8-4-9 0,-3-5-3 16,-8-5 10-16,-3-4 0 15,-11-1-22-15,-6-2-57 16</inkml:trace>
  <inkml:trace contextRef="#ctx0" brushRef="#br0" timeOffset="142643.7739">23861 17406 513 0,'0'5'311'0,"-4"0"-20"15,6-2-9-15,14-3-42 16,8-1-39-16,27 4-74 16,9 2-27-16,8 2-54 15,-6-2-19-15,-9 1-13 16,-5-4-23-16,-15 0-152 15,-5-2-378-15</inkml:trace>
  <inkml:trace contextRef="#ctx0" brushRef="#br0" timeOffset="142844.013">23881 17586 937 0,'11'1'394'0,"18"2"-234"0,6-1-10 15,14 0-49-15,3 0-33 16,2 1-41-16,-1 1-14 0,-10 0-468 16</inkml:trace>
  <inkml:trace contextRef="#ctx0" brushRef="#br0" timeOffset="143030.0319">24478 17728 1412 0,'0'3'536'16,"0"4"-349"-16,2 1-128 15,2-3-15 1,-1-1 444-16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3F949-2ACA-481C-87AE-89754124B8CC}" type="datetimeFigureOut">
              <a:rPr lang="el-GR" smtClean="0"/>
              <a:t>22/11/2023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CB121-525A-438D-8FD9-7B2708CF85C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323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1563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1005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1347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926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055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8072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3335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1351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258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23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4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91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035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015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3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231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7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15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043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1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aitbutwhy.com/wp-content/uploads/2016/03/Decibels-Chart-4.pn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customXml" Target="../ink/ink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customXml" Target="../ink/ink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customXml" Target="../ink/ink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2.xml"/><Relationship Id="rId5" Type="http://schemas.openxmlformats.org/officeDocument/2006/relationships/audio" Target="NULL" TargetMode="External"/><Relationship Id="rId4" Type="http://schemas.openxmlformats.org/officeDocument/2006/relationships/audio" Target="../media/media2.mp3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3" Type="http://schemas.microsoft.com/office/2007/relationships/media" Target="../media/media4.wav"/><Relationship Id="rId7" Type="http://schemas.microsoft.com/office/2007/relationships/media" Target="../media/media6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5" Type="http://schemas.microsoft.com/office/2007/relationships/media" Target="../media/media5.wav"/><Relationship Id="rId10" Type="http://schemas.openxmlformats.org/officeDocument/2006/relationships/image" Target="../media/image31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3" Type="http://schemas.microsoft.com/office/2007/relationships/media" Target="../media/media8.wav"/><Relationship Id="rId7" Type="http://schemas.microsoft.com/office/2007/relationships/media" Target="../media/media10.wav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5" Type="http://schemas.microsoft.com/office/2007/relationships/media" Target="../media/media9.wav"/><Relationship Id="rId10" Type="http://schemas.openxmlformats.org/officeDocument/2006/relationships/image" Target="../media/image31.png"/><Relationship Id="rId4" Type="http://schemas.openxmlformats.org/officeDocument/2006/relationships/audio" Target="../media/media8.wav"/><Relationship Id="rId9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1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31.png"/><Relationship Id="rId5" Type="http://schemas.microsoft.com/office/2007/relationships/media" Target="../media/media13.mp3"/><Relationship Id="rId10" Type="http://schemas.openxmlformats.org/officeDocument/2006/relationships/image" Target="../media/image37.png"/><Relationship Id="rId4" Type="http://schemas.openxmlformats.org/officeDocument/2006/relationships/audio" Target="../media/media12.mp3"/><Relationship Id="rId9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diolabs-erlangen.de/content/resources/aesCodingTutorial/media/tutorial/tutorial.pdf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p3-tech.org/programmer/docs/audiopaper1.pdf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3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83792"/>
            <a:ext cx="7926317" cy="5169408"/>
          </a:xfrm>
        </p:spPr>
        <p:txBody>
          <a:bodyPr>
            <a:normAutofit/>
          </a:bodyPr>
          <a:lstStyle/>
          <a:p>
            <a:r>
              <a:rPr lang="el-GR" b="1" dirty="0"/>
              <a:t>Μεταβολή πίεσης αερίου ΔΡ  </a:t>
            </a:r>
          </a:p>
        </p:txBody>
      </p:sp>
      <p:pic>
        <p:nvPicPr>
          <p:cNvPr id="6146" name="Picture 2" descr="Pictur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7467600" cy="4200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95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83792"/>
                <a:ext cx="7926317" cy="5169408"/>
              </a:xfrm>
            </p:spPr>
            <p:txBody>
              <a:bodyPr>
                <a:normAutofit/>
              </a:bodyPr>
              <a:lstStyle/>
              <a:p>
                <a:r>
                  <a:rPr lang="el-GR" sz="2000" b="1" dirty="0"/>
                  <a:t>Μεταβολή πίεσης αερίου </a:t>
                </a:r>
                <a14:m>
                  <m:oMath xmlns:m="http://schemas.openxmlformats.org/officeDocument/2006/math">
                    <m:r>
                      <a:rPr lang="el-GR" sz="2000" b="1" i="1" dirty="0" smtClean="0">
                        <a:latin typeface="Cambria Math" panose="02040503050406030204" pitchFamily="18" charset="0"/>
                      </a:rPr>
                      <m:t>𝜟𝜬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sz="2000" b="1" dirty="0"/>
                  <a:t> </a:t>
                </a:r>
                <a:r>
                  <a:rPr lang="en-US" sz="2000" b="1" dirty="0"/>
                  <a:t/>
                </a:r>
                <a:br>
                  <a:rPr lang="en-US" sz="2000" b="1" dirty="0"/>
                </a:br>
                <a:r>
                  <a:rPr lang="el-GR" sz="2000" b="1" dirty="0"/>
                  <a:t>και μετατόπισης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 err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1" i="1" dirty="0" err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sz="2000" b="1" dirty="0"/>
                  <a:t>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83792"/>
                <a:ext cx="7926317" cy="5169408"/>
              </a:xfrm>
              <a:blipFill rotWithShape="0">
                <a:blip r:embed="rId2"/>
                <a:stretch>
                  <a:fillRect t="-59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449" y="795922"/>
            <a:ext cx="3017924" cy="5657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98507" y="2514600"/>
                <a:ext cx="4178294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dirty="0"/>
                  <a:t>Η μετατόπιση που περιγράψαμε ως συνημιτονοειδής συνάρτηση οδηγεί σε μεταβολή πίεσης ως ημιτονοειδή συνάρτηση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dirty="0"/>
                  <a:t>Διαφορά φάσης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l-G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dirty="0"/>
                  <a:t>Μεταβολή πίεσης μέγιστη (κατ’ απόλυτη τιμή) </a:t>
                </a:r>
                <a:r>
                  <a:rPr lang="el-GR" dirty="0">
                    <a:sym typeface="Wingdings" panose="05000000000000000000" pitchFamily="2" charset="2"/>
                  </a:rPr>
                  <a:t> μετατόπιση μηδενική!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l-GR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dirty="0">
                    <a:sym typeface="Wingdings" panose="05000000000000000000" pitchFamily="2" charset="2"/>
                  </a:rPr>
                  <a:t>Μετατόπιση μέγιστη (κατ’ απόλυτη τιμή)  μεταβολή πίεσης μηδενική!</a:t>
                </a:r>
                <a:endParaRPr lang="en-US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07" y="2514600"/>
                <a:ext cx="4178294" cy="3970318"/>
              </a:xfrm>
              <a:prstGeom prst="rect">
                <a:avLst/>
              </a:prstGeom>
              <a:blipFill rotWithShape="0">
                <a:blip r:embed="rId4"/>
                <a:stretch>
                  <a:fillRect l="-1022" t="-922" r="-116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 flipV="1">
            <a:off x="7039275" y="1600200"/>
            <a:ext cx="0" cy="388620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440329" y="1600200"/>
            <a:ext cx="0" cy="464820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8210350" y="1585923"/>
            <a:ext cx="0" cy="464820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42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26317" cy="511072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dirty="0"/>
                  <a:t>Ταχύτητα διάδοσης ήχου στον αέρα</a:t>
                </a:r>
              </a:p>
              <a:p>
                <a:pPr marL="68580" indent="0">
                  <a:buNone/>
                </a:pP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=331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273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:endParaRPr lang="el-GR" dirty="0"/>
              </a:p>
              <a:p>
                <a:pPr marL="68580" indent="0">
                  <a:buNone/>
                </a:pPr>
                <a:r>
                  <a:rPr lang="el-GR" dirty="0"/>
                  <a:t>όπου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a-E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aa-ET" dirty="0"/>
                  <a:t> </a:t>
                </a:r>
                <a:r>
                  <a:rPr lang="el-GR" dirty="0"/>
                  <a:t>η θερμοκρασία του αέρα</a:t>
                </a:r>
                <a:r>
                  <a:rPr lang="en-US" dirty="0"/>
                  <a:t> </a:t>
                </a:r>
                <a:r>
                  <a:rPr lang="el-GR" dirty="0"/>
                  <a:t>(σε βαθμούς </a:t>
                </a:r>
                <a:r>
                  <a:rPr lang="en-US" i="1" dirty="0"/>
                  <a:t>C</a:t>
                </a:r>
                <a:r>
                  <a:rPr lang="el-GR" dirty="0"/>
                  <a:t>)</a:t>
                </a:r>
              </a:p>
              <a:p>
                <a:pPr marL="68580" indent="0">
                  <a:buNone/>
                </a:pPr>
                <a:endParaRPr lang="el-GR" dirty="0"/>
              </a:p>
              <a:p>
                <a:r>
                  <a:rPr lang="el-GR" b="1" dirty="0"/>
                  <a:t>Παράδειγμα:</a:t>
                </a:r>
                <a:endParaRPr lang="en-US" b="1" dirty="0"/>
              </a:p>
              <a:p>
                <a:r>
                  <a:rPr lang="el-GR" sz="2200" dirty="0"/>
                  <a:t>Πώς θα μετρήσουμε σε πόση </a:t>
                </a:r>
                <a:br>
                  <a:rPr lang="el-GR" sz="2200" dirty="0"/>
                </a:br>
                <a:r>
                  <a:rPr lang="el-GR" sz="2200" dirty="0"/>
                  <a:t>απόσταση από μας έπεσε ένας </a:t>
                </a:r>
                <a:r>
                  <a:rPr lang="en-US" sz="2200" dirty="0"/>
                  <a:t/>
                </a:r>
                <a:br>
                  <a:rPr lang="en-US" sz="2200" dirty="0"/>
                </a:br>
                <a:r>
                  <a:rPr lang="el-GR" sz="2200" dirty="0"/>
                  <a:t>κεραυνός</a:t>
                </a:r>
                <a:r>
                  <a:rPr lang="en-US" sz="2200" dirty="0"/>
                  <a:t> </a:t>
                </a:r>
                <a:r>
                  <a:rPr lang="el-GR" sz="2200" dirty="0"/>
                  <a:t>που μόλις είδαμε, </a:t>
                </a:r>
                <a:r>
                  <a:rPr lang="en-US" sz="2200" dirty="0"/>
                  <a:t/>
                </a:r>
                <a:br>
                  <a:rPr lang="en-US" sz="2200" dirty="0"/>
                </a:br>
                <a:r>
                  <a:rPr lang="el-GR" sz="2200" dirty="0"/>
                  <a:t>αν ακούσουμε τον κρότο του </a:t>
                </a:r>
                <a:r>
                  <a:rPr lang="en-US" sz="2200" dirty="0"/>
                  <a:t/>
                </a:r>
                <a:br>
                  <a:rPr lang="en-US" sz="2200" dirty="0"/>
                </a:br>
                <a:r>
                  <a:rPr lang="el-GR" sz="2200" dirty="0"/>
                  <a:t>(βροντή) σε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l-GR" sz="2200" b="0" dirty="0"/>
                  <a:t> δευτερόλεπτα?</a:t>
                </a:r>
                <a:endParaRPr lang="el-GR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26317" cy="5110726"/>
              </a:xfrm>
              <a:blipFill rotWithShape="0">
                <a:blip r:embed="rId2"/>
                <a:stretch>
                  <a:fillRect l="-308" t="-167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25" y="4114800"/>
            <a:ext cx="3928142" cy="2367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799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926317" cy="5110726"/>
          </a:xfrm>
        </p:spPr>
        <p:txBody>
          <a:bodyPr>
            <a:normAutofit/>
          </a:bodyPr>
          <a:lstStyle/>
          <a:p>
            <a:r>
              <a:rPr lang="el-GR" b="1" dirty="0"/>
              <a:t>Ταχύτητα διάδοσης ήχου σε άλλα υλικά</a:t>
            </a:r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28800"/>
            <a:ext cx="7847143" cy="3047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76" y="4922779"/>
            <a:ext cx="8131267" cy="602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5586677"/>
            <a:ext cx="1133475" cy="8344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94611" y="5774834"/>
                <a:ext cx="3886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= </a:t>
                </a:r>
                <a:r>
                  <a:rPr lang="el-GR" dirty="0"/>
                  <a:t>μέτρο ελαστικότητας όγκου</a:t>
                </a:r>
              </a:p>
              <a:p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l-GR" dirty="0"/>
                  <a:t> = πυκνότητα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611" y="5774834"/>
                <a:ext cx="3886200" cy="646331"/>
              </a:xfrm>
              <a:prstGeom prst="rect">
                <a:avLst/>
              </a:prstGeom>
              <a:blipFill rotWithShape="0">
                <a:blip r:embed="rId5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/>
          <p:cNvSpPr/>
          <p:nvPr/>
        </p:nvSpPr>
        <p:spPr>
          <a:xfrm>
            <a:off x="1066800" y="3200400"/>
            <a:ext cx="1828800" cy="457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5847738" y="798668"/>
            <a:ext cx="2561296" cy="490776"/>
          </a:xfrm>
          <a:prstGeom prst="horizontalScroll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Γιατί συμβαίνει αυτό???</a:t>
            </a:r>
          </a:p>
        </p:txBody>
      </p:sp>
      <p:cxnSp>
        <p:nvCxnSpPr>
          <p:cNvPr id="13" name="Elbow Connector 12"/>
          <p:cNvCxnSpPr>
            <a:stCxn id="11" idx="2"/>
          </p:cNvCxnSpPr>
          <p:nvPr/>
        </p:nvCxnSpPr>
        <p:spPr>
          <a:xfrm rot="16200000" flipH="1" flipV="1">
            <a:off x="2997141" y="-702245"/>
            <a:ext cx="2200903" cy="6061586"/>
          </a:xfrm>
          <a:prstGeom prst="bentConnector4">
            <a:avLst>
              <a:gd name="adj1" fmla="val 6137"/>
              <a:gd name="adj2" fmla="val 107157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54076" y="4034096"/>
            <a:ext cx="2570123" cy="888683"/>
          </a:xfrm>
          <a:prstGeom prst="horizontalScroll">
            <a:avLst>
              <a:gd name="adj" fmla="val 8820"/>
            </a:avLst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dirty="0"/>
              <a:t>Αύξηση θερμοκρασίας </a:t>
            </a:r>
            <a:r>
              <a:rPr lang="el-GR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⟹ αύξηση </a:t>
            </a:r>
            <a:br>
              <a:rPr lang="el-GR" sz="14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l-GR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κινητικής ενέργειας μορίων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123282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26317" cy="5110726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Ταχύτητα διάδοσης ήχου σε άλλα υλικά</a:t>
                </a:r>
              </a:p>
              <a:p>
                <a:r>
                  <a:rPr lang="el-GR" sz="2000" dirty="0"/>
                  <a:t>Ο πίνακας μας δείχνει ότι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l-GR" sz="2000" b="0" i="1" smtClean="0">
                            <a:latin typeface="Cambria Math" panose="02040503050406030204" pitchFamily="18" charset="0"/>
                          </a:rPr>
                          <m:t>𝜎𝜏𝜀𝜌𝜀𝛼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l-GR" sz="2000" b="0" i="1" smtClean="0">
                            <a:latin typeface="Cambria Math" panose="02040503050406030204" pitchFamily="18" charset="0"/>
                          </a:rPr>
                          <m:t>𝜐𝛾𝜌𝛼</m:t>
                        </m:r>
                      </m:sub>
                    </m:sSub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l-G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l-GR" sz="2000" b="0" i="1" smtClean="0">
                            <a:latin typeface="Cambria Math" panose="02040503050406030204" pitchFamily="18" charset="0"/>
                          </a:rPr>
                          <m:t>𝛼𝜀𝜌𝜄𝛼</m:t>
                        </m:r>
                      </m:sub>
                    </m:sSub>
                  </m:oMath>
                </a14:m>
                <a:r>
                  <a:rPr lang="el-GR" sz="2000" dirty="0"/>
                  <a:t> . Γιατί??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26317" cy="5110726"/>
              </a:xfrm>
              <a:blipFill rotWithShape="0">
                <a:blip r:embed="rId2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Learn Velocity of Sound in Solids and Liquids in 3 minutes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286000"/>
            <a:ext cx="71437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77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26317" cy="51816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dirty="0"/>
                  <a:t>Ένταση περιοδικών ηχητικών κυμάτων </a:t>
                </a:r>
                <a:r>
                  <a:rPr lang="en-US" b="1" i="0" dirty="0">
                    <a:latin typeface="Cambria Math" panose="02040503050406030204" pitchFamily="18" charset="0"/>
                  </a:rPr>
                  <a:t/>
                </a:r>
                <a:br>
                  <a:rPr lang="en-US" b="1" i="0" dirty="0">
                    <a:latin typeface="Cambria Math" panose="02040503050406030204" pitchFamily="18" charset="0"/>
                  </a:rPr>
                </a:br>
                <a:endParaRPr lang="en-US" b="1" i="0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𝛪</m:t>
                      </m:r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Μέση</m:t>
                          </m:r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Ισχύς</m:t>
                          </m:r>
                        </m:num>
                        <m:den>
                          <m:r>
                            <a:rPr lang="el-GR" b="0" i="1">
                              <a:latin typeface="Cambria Math" panose="02040503050406030204" pitchFamily="18" charset="0"/>
                            </a:rPr>
                            <m:t>𝛢</m:t>
                          </m:r>
                        </m:den>
                      </m:f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avg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l-GR" dirty="0"/>
              </a:p>
              <a:p>
                <a:pPr marL="68580" indent="0">
                  <a:buNone/>
                </a:pPr>
                <a:r>
                  <a:rPr lang="el-GR" dirty="0"/>
                  <a:t>όπου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avg</m:t>
                        </m:r>
                      </m:sub>
                    </m:sSub>
                  </m:oMath>
                </a14:m>
                <a:r>
                  <a:rPr lang="el-GR" dirty="0"/>
                  <a:t> η μέση ισχύς του κύματος και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𝛢</m:t>
                    </m:r>
                  </m:oMath>
                </a14:m>
                <a:r>
                  <a:rPr lang="el-GR" dirty="0"/>
                  <a:t> το εμβαδό της επιφάνειας κάθετης στη διεύθυνση διάδοσης</a:t>
                </a:r>
              </a:p>
              <a:p>
                <a:r>
                  <a:rPr lang="el-GR" dirty="0"/>
                  <a:t>Τα κύματα που είδαμε ως τώρα μοντελοποιούνταν ως διαμήκη κύματα</a:t>
                </a:r>
              </a:p>
              <a:p>
                <a:pPr lvl="1"/>
                <a:r>
                  <a:rPr lang="el-GR" dirty="0"/>
                  <a:t>Διαδίδονταν σε ευθεία γραμμή</a:t>
                </a:r>
              </a:p>
              <a:p>
                <a:r>
                  <a:rPr lang="el-GR" dirty="0"/>
                  <a:t>Στην πράξη, τα ηχητικά κύματα διαδίδονται προς όλες τις κατευθύνσεις</a:t>
                </a:r>
              </a:p>
              <a:p>
                <a:pPr lvl="1"/>
                <a:r>
                  <a:rPr lang="el-GR" b="1" dirty="0"/>
                  <a:t>Σφαιρικά κύματα</a:t>
                </a:r>
              </a:p>
              <a:p>
                <a:pPr lvl="1"/>
                <a:r>
                  <a:rPr lang="el-GR" b="1" dirty="0"/>
                  <a:t>Ισοτροπική διάδοση </a:t>
                </a:r>
                <a:r>
                  <a:rPr lang="el-GR" b="1" dirty="0">
                    <a:sym typeface="Wingdings" panose="05000000000000000000" pitchFamily="2" charset="2"/>
                  </a:rPr>
                  <a:t> ίδια ένταση προς κάθε κατεύθυνση</a:t>
                </a:r>
                <a:endParaRPr lang="el-GR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26317" cy="5181600"/>
              </a:xfrm>
              <a:blipFill rotWithShape="0">
                <a:blip r:embed="rId3"/>
                <a:stretch>
                  <a:fillRect l="-308" t="-164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574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928" y="710292"/>
            <a:ext cx="4125739" cy="5766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94297"/>
                <a:ext cx="4519449" cy="500036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l-GR" b="1" dirty="0"/>
                  <a:t>Σφαιρικό κύμα</a:t>
                </a:r>
              </a:p>
              <a:p>
                <a:pPr lvl="1"/>
                <a:r>
                  <a:rPr lang="el-GR" dirty="0"/>
                  <a:t>Ομόκεντρα κυκλικά τόξα</a:t>
                </a:r>
              </a:p>
              <a:p>
                <a:pPr lvl="1"/>
                <a:endParaRPr lang="el-GR" b="1" dirty="0"/>
              </a:p>
              <a:p>
                <a:r>
                  <a:rPr lang="el-GR" b="1" dirty="0"/>
                  <a:t>Μέτωπο κύματος</a:t>
                </a:r>
              </a:p>
              <a:p>
                <a:pPr lvl="1"/>
                <a:r>
                  <a:rPr lang="el-GR" dirty="0"/>
                  <a:t>Επιφάνεια όπου η φάση </a:t>
                </a:r>
                <a:endParaRPr lang="en-US" dirty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i="1" dirty="0" err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sz="2600" i="1" dirty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l-GR" sz="2600" i="1" dirty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l-GR" sz="2600" i="1" dirty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r>
                  <a:rPr lang="el-GR" dirty="0"/>
                  <a:t/>
                </a:r>
                <a:br>
                  <a:rPr lang="el-GR" dirty="0"/>
                </a:br>
                <a:r>
                  <a:rPr lang="el-GR" dirty="0"/>
                  <a:t>     του κύματος έχει ίδια τιμή</a:t>
                </a:r>
              </a:p>
              <a:p>
                <a:pPr lvl="1"/>
                <a:endParaRPr lang="el-GR" b="1" dirty="0"/>
              </a:p>
              <a:p>
                <a:r>
                  <a:rPr lang="el-GR" b="1" dirty="0"/>
                  <a:t>Ακτίνες</a:t>
                </a:r>
              </a:p>
              <a:p>
                <a:pPr lvl="1"/>
                <a:r>
                  <a:rPr lang="el-GR" dirty="0"/>
                  <a:t>Ευθείες που ξεκινούν απ’την πηγή</a:t>
                </a:r>
              </a:p>
              <a:p>
                <a:pPr lvl="1"/>
                <a:r>
                  <a:rPr lang="el-GR" dirty="0"/>
                  <a:t>Δείχνουν την κατεύθυνση </a:t>
                </a:r>
                <a:br>
                  <a:rPr lang="el-GR" dirty="0"/>
                </a:br>
                <a:r>
                  <a:rPr lang="el-GR" dirty="0"/>
                  <a:t>διάδοσης του κύματος</a:t>
                </a:r>
              </a:p>
              <a:p>
                <a:pPr lvl="1"/>
                <a:endParaRPr lang="el-GR" b="1" dirty="0"/>
              </a:p>
              <a:p>
                <a:r>
                  <a:rPr lang="el-GR" b="1" dirty="0"/>
                  <a:t>Ένταση κύματος σε απόσταση </a:t>
                </a:r>
                <a:r>
                  <a:rPr lang="en-US" b="1" dirty="0"/>
                  <a:t>r</a:t>
                </a:r>
                <a:r>
                  <a:rPr lang="el-GR" b="1" dirty="0"/>
                  <a:t/>
                </a:r>
                <a:br>
                  <a:rPr lang="el-GR" b="1" dirty="0"/>
                </a:br>
                <a:r>
                  <a:rPr lang="el-GR" b="1" dirty="0"/>
                  <a:t> </a:t>
                </a:r>
                <a:br>
                  <a:rPr lang="el-GR" b="1" dirty="0"/>
                </a:br>
                <a:r>
                  <a:rPr lang="el-GR" sz="3400" dirty="0"/>
                  <a:t>	</a:t>
                </a:r>
                <a14:m>
                  <m:oMath xmlns:m="http://schemas.openxmlformats.org/officeDocument/2006/math">
                    <m:r>
                      <a:rPr lang="el-GR" sz="3400" b="0" i="1" smtClean="0">
                        <a:latin typeface="Cambria Math" panose="02040503050406030204" pitchFamily="18" charset="0"/>
                      </a:rPr>
                      <m:t>𝛪</m:t>
                    </m:r>
                    <m:r>
                      <a:rPr lang="el-GR" sz="3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3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l-GR" sz="3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𝛢</m:t>
                        </m:r>
                      </m:den>
                    </m:f>
                    <m:r>
                      <a:rPr lang="el-GR" sz="3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l-GR" sz="3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l-GR" sz="3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l-GR" sz="3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3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94297"/>
                <a:ext cx="4519449" cy="5000360"/>
              </a:xfrm>
              <a:blipFill>
                <a:blip r:embed="rId4"/>
                <a:stretch>
                  <a:fillRect t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Elbow Connector 5"/>
          <p:cNvCxnSpPr>
            <a:stCxn id="9" idx="0"/>
          </p:cNvCxnSpPr>
          <p:nvPr/>
        </p:nvCxnSpPr>
        <p:spPr>
          <a:xfrm rot="16200000" flipH="1">
            <a:off x="1834800" y="5713368"/>
            <a:ext cx="1" cy="1054798"/>
          </a:xfrm>
          <a:prstGeom prst="bentConnector4">
            <a:avLst>
              <a:gd name="adj1" fmla="val 0"/>
              <a:gd name="adj2" fmla="val 847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5374" y="6240767"/>
            <a:ext cx="1464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rgbClr val="FF0000"/>
                </a:solidFill>
              </a:rPr>
              <a:t>Εμβαδό μετώπου</a:t>
            </a:r>
          </a:p>
        </p:txBody>
      </p:sp>
    </p:spTree>
    <p:extLst>
      <p:ext uri="{BB962C8B-B14F-4D97-AF65-F5344CB8AC3E}">
        <p14:creationId xmlns:p14="http://schemas.microsoft.com/office/powerpoint/2010/main" val="155858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1905000"/>
            <a:ext cx="8126241" cy="40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31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pic>
        <p:nvPicPr>
          <p:cNvPr id="4" name="Picture 2" descr="Spherical Standing Wav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800"/>
            <a:ext cx="5529606" cy="568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57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pic>
        <p:nvPicPr>
          <p:cNvPr id="4100" name="Picture 4" descr="http://resource.isvr.soton.ac.uk/spcg/tutorial/tutorial/Tutorial_files/monopolfinalptp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06284"/>
            <a:ext cx="7037915" cy="517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44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Reminder…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82436"/>
            <a:ext cx="7872250" cy="5146964"/>
          </a:xfrm>
        </p:spPr>
        <p:txBody>
          <a:bodyPr>
            <a:normAutofit lnSpcReduction="10000"/>
          </a:bodyPr>
          <a:lstStyle/>
          <a:p>
            <a:r>
              <a:rPr lang="el-GR" b="1" dirty="0"/>
              <a:t>Διαλέξεις</a:t>
            </a:r>
          </a:p>
          <a:p>
            <a:pPr lvl="1"/>
            <a:r>
              <a:rPr lang="el-GR" b="1" dirty="0"/>
              <a:t>Προαιρετική</a:t>
            </a:r>
            <a:r>
              <a:rPr lang="el-GR" dirty="0"/>
              <a:t> παρουσία!</a:t>
            </a:r>
            <a:br>
              <a:rPr lang="el-GR" dirty="0"/>
            </a:br>
            <a:endParaRPr lang="el-GR" dirty="0"/>
          </a:p>
          <a:p>
            <a:pPr lvl="1"/>
            <a:endParaRPr lang="el-GR" sz="1000" dirty="0"/>
          </a:p>
          <a:p>
            <a:pPr lvl="1"/>
            <a:r>
              <a:rPr lang="el-GR" dirty="0"/>
              <a:t>Είστε εδώ γιατί </a:t>
            </a:r>
            <a:r>
              <a:rPr lang="el-GR" b="1" dirty="0"/>
              <a:t>θέλετε</a:t>
            </a:r>
            <a:r>
              <a:rPr lang="el-GR" dirty="0"/>
              <a:t> να ακούσετε/συμμετέχετε</a:t>
            </a:r>
            <a:br>
              <a:rPr lang="el-GR" dirty="0"/>
            </a:br>
            <a:r>
              <a:rPr lang="el-GR" dirty="0"/>
              <a:t/>
            </a:r>
            <a:br>
              <a:rPr lang="el-GR" dirty="0"/>
            </a:br>
            <a:endParaRPr lang="el-GR" dirty="0"/>
          </a:p>
          <a:p>
            <a:pPr lvl="1"/>
            <a:r>
              <a:rPr lang="el-GR" dirty="0"/>
              <a:t>Δεν υπάρχουν απουσίες</a:t>
            </a:r>
            <a:br>
              <a:rPr lang="el-GR" dirty="0"/>
            </a:br>
            <a:r>
              <a:rPr lang="el-GR" dirty="0"/>
              <a:t/>
            </a:r>
            <a:br>
              <a:rPr lang="el-GR" dirty="0"/>
            </a:br>
            <a:endParaRPr lang="el-GR" dirty="0"/>
          </a:p>
          <a:p>
            <a:pPr lvl="1"/>
            <a:r>
              <a:rPr lang="el-GR" sz="2400" dirty="0"/>
              <a:t>Υπάρχει </a:t>
            </a:r>
            <a:r>
              <a:rPr lang="el-GR" sz="2400" b="1" u="sng" dirty="0"/>
              <a:t>σεβασμός</a:t>
            </a:r>
            <a:r>
              <a:rPr lang="el-GR" sz="2400" dirty="0"/>
              <a:t> στους συναδέλφους σας και στην εκπαιδευτική διαδικασία</a:t>
            </a:r>
          </a:p>
          <a:p>
            <a:pPr marL="365760" lvl="1" indent="0">
              <a:buNone/>
            </a:pPr>
            <a:endParaRPr lang="el-GR" b="1" dirty="0"/>
          </a:p>
          <a:p>
            <a:pPr lvl="1"/>
            <a:r>
              <a:rPr lang="el-GR" b="1" dirty="0"/>
              <a:t>Προστατέψτε εσάς και τους συναδέλφους σας</a:t>
            </a:r>
            <a:r>
              <a:rPr lang="el-GR" dirty="0"/>
              <a:t>: απέχετε από το μάθημα αν δεν είστε/αισθάνεστε καλά</a:t>
            </a:r>
          </a:p>
        </p:txBody>
      </p:sp>
    </p:spTree>
    <p:extLst>
      <p:ext uri="{BB962C8B-B14F-4D97-AF65-F5344CB8AC3E}">
        <p14:creationId xmlns:p14="http://schemas.microsoft.com/office/powerpoint/2010/main" val="141745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pic>
        <p:nvPicPr>
          <p:cNvPr id="5122" name="Picture 2" descr="Pictur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7425977" cy="4177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62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16792" cy="5181600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r>
                  <a:rPr lang="el-GR" dirty="0"/>
                  <a:t>Οι ασθενέστεροι ήχοι που μπορεί να αντιληφθεί το ανθρώπινο αυτί στη συχνότητα των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1000</m:t>
                    </m:r>
                  </m:oMath>
                </a14:m>
                <a:r>
                  <a:rPr lang="el-GR" dirty="0"/>
                  <a:t> </a:t>
                </a:r>
                <a:r>
                  <a:rPr lang="en-US" dirty="0"/>
                  <a:t>Hz </a:t>
                </a:r>
                <a:r>
                  <a:rPr lang="el-GR" dirty="0"/>
                  <a:t>έχουν ένταση περίπου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endParaRPr lang="el-GR" dirty="0"/>
              </a:p>
              <a:p>
                <a:r>
                  <a:rPr lang="el-GR" dirty="0"/>
                  <a:t>Αυτό είναι το λεγόμενο </a:t>
                </a:r>
                <a:r>
                  <a:rPr lang="el-GR" b="1" dirty="0"/>
                  <a:t>κατώφλι ακοής</a:t>
                </a:r>
                <a:r>
                  <a:rPr lang="en-US" b="1" dirty="0"/>
                  <a:t> (</a:t>
                </a:r>
                <a:r>
                  <a:rPr lang="el-GR" b="1" dirty="0"/>
                  <a:t>στα 1000 </a:t>
                </a:r>
                <a:r>
                  <a:rPr lang="en-US" b="1" dirty="0"/>
                  <a:t>Hz)</a:t>
                </a:r>
                <a:r>
                  <a:rPr lang="el-GR" i="1" dirty="0"/>
                  <a:t>.</a:t>
                </a:r>
                <a:r>
                  <a:rPr lang="el-GR" dirty="0"/>
                  <a:t> </a:t>
                </a:r>
              </a:p>
              <a:p>
                <a:endParaRPr lang="en-US" dirty="0"/>
              </a:p>
              <a:p>
                <a:r>
                  <a:rPr lang="el-GR" dirty="0"/>
                  <a:t>Οι δυνατότεροι ήχοι που μπορούμε να ακούσουμε (χωρίς πόνο) είναι έντασης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endParaRPr lang="el-GR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l-GR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l-GR" dirty="0"/>
                  <a:t>Λόγος μέγιστης προς ελάχιστη ένταση: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l-GR" dirty="0"/>
                  <a:t> !!!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16792" cy="5181600"/>
              </a:xfrm>
              <a:blipFill rotWithShape="0">
                <a:blip r:embed="rId3"/>
                <a:stretch>
                  <a:fillRect r="-84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960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110249" cy="514232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dirty="0"/>
                  <a:t>Ηχοστάθμη</a:t>
                </a:r>
                <a:endParaRPr lang="el-GR" dirty="0"/>
              </a:p>
              <a:p>
                <a:pPr lvl="1"/>
                <a:r>
                  <a:rPr lang="el-GR" dirty="0"/>
                  <a:t>Μεγάλο εύρος εντάσεων αντιληπτό απ’ το αυτί</a:t>
                </a:r>
                <a:r>
                  <a:rPr lang="en-US" dirty="0"/>
                  <a:t> </a:t>
                </a:r>
                <a:r>
                  <a:rPr lang="el-GR" dirty="0"/>
                  <a:t>μας</a:t>
                </a:r>
              </a:p>
              <a:p>
                <a:pPr lvl="1"/>
                <a:r>
                  <a:rPr lang="el-GR" dirty="0"/>
                  <a:t>Μια λογαριθμική κλίμακα είναι βολικότερη</a:t>
                </a:r>
                <a:endParaRPr lang="en-US" dirty="0"/>
              </a:p>
              <a:p>
                <a:pPr lvl="1"/>
                <a:r>
                  <a:rPr lang="el-GR" b="1" dirty="0" err="1"/>
                  <a:t>Ηχοστάθμη</a:t>
                </a:r>
                <a:r>
                  <a:rPr lang="el-GR" b="1" dirty="0"/>
                  <a:t> (</a:t>
                </a:r>
                <a:r>
                  <a:rPr lang="en-US" b="1" dirty="0"/>
                  <a:t>sound level)</a:t>
                </a:r>
                <a:r>
                  <a:rPr lang="en-US" b="1" dirty="0">
                    <a:latin typeface="Cambria Math" panose="02040503050406030204" pitchFamily="18" charset="0"/>
                  </a:rPr>
                  <a:t/>
                </a:r>
                <a:br>
                  <a:rPr lang="en-US" b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=10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l-G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l-GR" b="0" i="0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: </a:t>
                </a:r>
                <a:r>
                  <a:rPr lang="el-GR" b="1" dirty="0"/>
                  <a:t>ένταση αναφοράς </a:t>
                </a:r>
                <a:r>
                  <a:rPr lang="el-GR" dirty="0"/>
                  <a:t>(κατώφλι ακοής)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=1×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l-GR" dirty="0"/>
              </a:p>
              <a:p>
                <a:pPr lvl="2"/>
                <a:r>
                  <a:rPr lang="el-GR" dirty="0"/>
                  <a:t>Για συχνότητες 1000 </a:t>
                </a:r>
                <a:r>
                  <a:rPr lang="en-US" dirty="0"/>
                  <a:t>Hz</a:t>
                </a:r>
              </a:p>
              <a:p>
                <a:pPr lvl="2"/>
                <a:r>
                  <a:rPr lang="el-GR" dirty="0"/>
                  <a:t>Στην πραγματικότητα, είναι μεταβλητή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l-GR" dirty="0"/>
                  <a:t> : μετριέται σε </a:t>
                </a:r>
                <a:r>
                  <a:rPr lang="en-US" dirty="0"/>
                  <a:t>Decibel (d</a:t>
                </a:r>
                <a:r>
                  <a:rPr lang="el-GR" dirty="0"/>
                  <a:t>Β</a:t>
                </a:r>
                <a:r>
                  <a:rPr lang="en-US" dirty="0"/>
                  <a:t>)</a:t>
                </a:r>
                <a:endParaRPr lang="el-GR" dirty="0"/>
              </a:p>
              <a:p>
                <a:pPr lvl="2"/>
                <a:r>
                  <a:rPr lang="el-GR" dirty="0"/>
                  <a:t>Προς τιμήν του </a:t>
                </a:r>
                <a:r>
                  <a:rPr lang="en-US" dirty="0"/>
                  <a:t>A. G. Bell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l-GR" dirty="0"/>
                  <a:t>Κατώφλι ακοής: 0 </a:t>
                </a:r>
                <a:r>
                  <a:rPr lang="en-US" dirty="0"/>
                  <a:t>dB</a:t>
                </a:r>
              </a:p>
              <a:p>
                <a:pPr lvl="1"/>
                <a:r>
                  <a:rPr lang="el-GR" dirty="0"/>
                  <a:t>Όριο πόνου: 120-130 </a:t>
                </a:r>
                <a:r>
                  <a:rPr lang="en-US" dirty="0"/>
                  <a:t>dB</a:t>
                </a: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110249" cy="5142322"/>
              </a:xfrm>
              <a:blipFill>
                <a:blip r:embed="rId2"/>
                <a:stretch>
                  <a:fillRect t="-1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68" r="1505"/>
          <a:stretch/>
        </p:blipFill>
        <p:spPr>
          <a:xfrm>
            <a:off x="5867400" y="2727431"/>
            <a:ext cx="2743201" cy="3748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400800" y="672192"/>
            <a:ext cx="2360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Click here for a more interesting dB range </a:t>
            </a:r>
            <a:r>
              <a:rPr lang="en-US" dirty="0">
                <a:sym typeface="Wingdings" panose="05000000000000000000" pitchFamily="2" charset="2"/>
                <a:hlinkClick r:id="rId4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4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69979"/>
                <a:ext cx="7926317" cy="4569729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Παράδειγμα:</a:t>
                </a:r>
              </a:p>
              <a:p>
                <a:r>
                  <a:rPr lang="el-GR" sz="2000" dirty="0"/>
                  <a:t>Δυο </a:t>
                </a:r>
                <a:r>
                  <a:rPr lang="el-GR" sz="2000" b="1" dirty="0"/>
                  <a:t>ίδιες</a:t>
                </a:r>
                <a:r>
                  <a:rPr lang="el-GR" sz="2000" dirty="0"/>
                  <a:t> μηχανές βρίσκονται στην ίδια απόσταση από έναν εργάτη. Η ένταση του ήχου που λαμβάνει ο εργάτης κατά τη λειτουργία κάθε μηχανής είναι ίση με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l-GR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sz="2000" b="0" i="1" dirty="0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W/m</a:t>
                </a:r>
                <a:r>
                  <a:rPr lang="en-US" sz="2000" baseline="30000" dirty="0"/>
                  <a:t>2</a:t>
                </a:r>
                <a:r>
                  <a:rPr lang="en-US" sz="2000" i="1" dirty="0"/>
                  <a:t>. 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r>
                  <a:rPr lang="en-US" sz="2000" dirty="0"/>
                  <a:t>A) </a:t>
                </a:r>
                <a:r>
                  <a:rPr lang="el-GR" sz="2000" dirty="0"/>
                  <a:t>Βρείτε την </a:t>
                </a:r>
                <a:r>
                  <a:rPr lang="el-GR" sz="2000" dirty="0" err="1"/>
                  <a:t>ηχοστάθμη</a:t>
                </a:r>
                <a:r>
                  <a:rPr lang="el-GR" sz="2000" dirty="0"/>
                  <a:t> που ακούει ο εργάτης όταν λειτουργεί η μια μηχανή.</a:t>
                </a:r>
                <a:br>
                  <a:rPr lang="el-GR" sz="2000" dirty="0"/>
                </a:br>
                <a:r>
                  <a:rPr lang="el-GR" sz="2000" dirty="0"/>
                  <a:t>Β) Βρείτε την ηχοστάθμη που ακούει ο εργάτης όταν λειτουργούν και οι δυο μηχανές.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r>
                  <a:rPr lang="el-GR" sz="2000" dirty="0"/>
                  <a:t>Γ) Αν ο εργάτης δε λαμβάνει την ίδια ένταση ήχου από κάθε μηχανή </a:t>
                </a:r>
                <a:r>
                  <a:rPr lang="el-GR" sz="2000" dirty="0" smtClean="0"/>
                  <a:t>αλλά </a:t>
                </a:r>
                <a:r>
                  <a:rPr lang="el-GR" sz="2000" dirty="0"/>
                  <a:t>γνωρίζει ότι αυτές βρίσκονται σε απόσταση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a-E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a-ET" sz="2000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aa-ET" sz="2000" dirty="0"/>
                  <a:t> m </a:t>
                </a:r>
                <a:r>
                  <a:rPr lang="el-GR" sz="2000" dirty="0"/>
                  <a:t>και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a-E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aa-ET" sz="2000" b="0" i="1" smtClean="0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aa-ET" sz="2000" dirty="0"/>
                  <a:t> m</a:t>
                </a:r>
                <a:r>
                  <a:rPr lang="el-GR" sz="2000" dirty="0"/>
                  <a:t> αντίστοιχα</a:t>
                </a:r>
                <a:r>
                  <a:rPr lang="aa-ET" sz="2000" dirty="0"/>
                  <a:t>, </a:t>
                </a:r>
                <a:r>
                  <a:rPr lang="el-GR" sz="2000" dirty="0"/>
                  <a:t>τότε ποιός είναι ο λόγος των εντάσεών τους?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69979"/>
                <a:ext cx="7926317" cy="4569729"/>
              </a:xfrm>
              <a:blipFill>
                <a:blip r:embed="rId2"/>
                <a:stretch>
                  <a:fillRect t="-1068" r="-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404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26317" cy="4569729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Παράδειγμα – Λύση:</a:t>
                </a:r>
              </a:p>
              <a:p>
                <a:r>
                  <a:rPr lang="el-GR" sz="1600" dirty="0"/>
                  <a:t>Δυο ίδιες μηχανές βρίσκονται στην ίδια απόσταση από έναν εργάτη. Η ένταση του ήχου κατά τη λειτουργία κάθε μηχανής είναι ίση με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l-GR" sz="1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sz="1600" b="0" i="1" dirty="0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W/m</a:t>
                </a:r>
                <a:r>
                  <a:rPr lang="en-US" sz="1600" baseline="30000" dirty="0"/>
                  <a:t>2</a:t>
                </a:r>
                <a:r>
                  <a:rPr lang="en-US" sz="1600" i="1" dirty="0"/>
                  <a:t>. </a:t>
                </a:r>
                <a:r>
                  <a:rPr lang="en-US" sz="1600" dirty="0"/>
                  <a:t/>
                </a:r>
                <a:br>
                  <a:rPr lang="en-US" sz="1600" dirty="0"/>
                </a:br>
                <a:r>
                  <a:rPr lang="en-US" sz="1600" dirty="0"/>
                  <a:t>A) </a:t>
                </a:r>
                <a:r>
                  <a:rPr lang="el-GR" sz="1600" dirty="0"/>
                  <a:t>Βρείτε την </a:t>
                </a:r>
                <a:r>
                  <a:rPr lang="el-GR" sz="1600" dirty="0" err="1"/>
                  <a:t>ηχοστάθμη</a:t>
                </a:r>
                <a:r>
                  <a:rPr lang="el-GR" sz="1600" dirty="0"/>
                  <a:t> που ακούει ο εργάτης όταν λειτουργεί η μια μηχανή.</a:t>
                </a:r>
                <a:r>
                  <a:rPr lang="el-GR" sz="2000" dirty="0"/>
                  <a:t/>
                </a:r>
                <a:br>
                  <a:rPr lang="el-GR" sz="2000" dirty="0"/>
                </a:br>
                <a:endParaRPr lang="el-GR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26317" cy="4569729"/>
              </a:xfrm>
              <a:blipFill rotWithShape="0"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orizontal Scroll 5"/>
              <p:cNvSpPr/>
              <p:nvPr/>
            </p:nvSpPr>
            <p:spPr>
              <a:xfrm>
                <a:off x="5486400" y="689064"/>
                <a:ext cx="3048000" cy="1143000"/>
              </a:xfrm>
              <a:prstGeom prst="horizontalScroll">
                <a:avLst>
                  <a:gd name="adj" fmla="val 10417"/>
                </a:avLst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l-G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f>
                          <m:f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𝑎𝑏</m:t>
                            </m:r>
                          </m:e>
                        </m:d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</m:func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sz="1600" b="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l-G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Horizontal Scrol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689064"/>
                <a:ext cx="3048000" cy="1143000"/>
              </a:xfrm>
              <a:prstGeom prst="horizontalScroll">
                <a:avLst>
                  <a:gd name="adj" fmla="val 10417"/>
                </a:avLst>
              </a:prstGeom>
              <a:blipFill>
                <a:blip r:embed="rId3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576360" y="1289520"/>
              <a:ext cx="7871760" cy="51717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8800" y="1282320"/>
                <a:ext cx="7888320" cy="518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226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26317" cy="4569729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Παράδειγμα – Λύση:</a:t>
                </a:r>
              </a:p>
              <a:p>
                <a:r>
                  <a:rPr lang="el-GR" sz="1600" dirty="0"/>
                  <a:t>Δυο ίδιες μηχανές βρίσκονται στην ίδια απόσταση από έναν εργάτη. Η ένταση του ήχου κατά τη λειτουργία κάθε μηχανής είναι ίση με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l-GR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sz="1600" i="1" dirty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aa-ET" sz="1600" dirty="0"/>
                  <a:t> </a:t>
                </a:r>
                <a:r>
                  <a:rPr lang="en-US" sz="1600" dirty="0"/>
                  <a:t>W/m</a:t>
                </a:r>
                <a:r>
                  <a:rPr lang="en-US" sz="1600" baseline="30000" dirty="0"/>
                  <a:t>2</a:t>
                </a:r>
                <a:r>
                  <a:rPr lang="en-US" sz="1600" i="1" dirty="0"/>
                  <a:t>. </a:t>
                </a:r>
                <a:r>
                  <a:rPr lang="el-GR" sz="1600" dirty="0"/>
                  <a:t/>
                </a:r>
                <a:br>
                  <a:rPr lang="el-GR" sz="1600" dirty="0"/>
                </a:br>
                <a:r>
                  <a:rPr lang="el-GR" sz="1600" dirty="0"/>
                  <a:t>Β) Βρείτε την </a:t>
                </a:r>
                <a:r>
                  <a:rPr lang="el-GR" sz="1600" dirty="0" err="1"/>
                  <a:t>ηχοστάθμη</a:t>
                </a:r>
                <a:r>
                  <a:rPr lang="el-GR" sz="1600" dirty="0"/>
                  <a:t> που ακούει ο εργάτης όταν λειτουργούν και οι δυο μηχανές.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26317" cy="4569729"/>
              </a:xfrm>
              <a:blipFill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orizontal Scroll 4"/>
              <p:cNvSpPr/>
              <p:nvPr/>
            </p:nvSpPr>
            <p:spPr>
              <a:xfrm>
                <a:off x="5486400" y="689064"/>
                <a:ext cx="3048000" cy="1143000"/>
              </a:xfrm>
              <a:prstGeom prst="horizontalScroll">
                <a:avLst>
                  <a:gd name="adj" fmla="val 10417"/>
                </a:avLst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l-G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f>
                          <m:f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𝑎𝑏</m:t>
                            </m:r>
                          </m:e>
                        </m:d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</m:func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sz="1600" b="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l-G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Horizontal Scrol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689064"/>
                <a:ext cx="3048000" cy="1143000"/>
              </a:xfrm>
              <a:prstGeom prst="horizontalScroll">
                <a:avLst>
                  <a:gd name="adj" fmla="val 10417"/>
                </a:avLst>
              </a:prstGeom>
              <a:blipFill>
                <a:blip r:embed="rId3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573120" y="2823480"/>
              <a:ext cx="7932600" cy="36140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7720" y="2814480"/>
                <a:ext cx="7948440" cy="363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745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69979"/>
                <a:ext cx="7926317" cy="4569729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Παράδειγμα – Λύση:</a:t>
                </a:r>
              </a:p>
              <a:p>
                <a:r>
                  <a:rPr lang="el-GR" sz="1600" dirty="0"/>
                  <a:t>Γ) Αν ο εργάτης δε λαμβάνει την ίδια ένταση ήχου από κάθε μηχανή </a:t>
                </a:r>
                <a:r>
                  <a:rPr lang="el-GR" sz="1600" dirty="0" smtClean="0"/>
                  <a:t>αλλά </a:t>
                </a:r>
                <a:r>
                  <a:rPr lang="el-GR" sz="1600" dirty="0"/>
                  <a:t>γνωρίζει ότι αυτές βρίσκονται σε απόσταση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a-ET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a-ET" sz="1600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aa-ET" sz="1600" dirty="0"/>
                  <a:t> m </a:t>
                </a:r>
                <a:r>
                  <a:rPr lang="el-GR" sz="1600" dirty="0"/>
                  <a:t>και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a-ET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aa-ET" sz="1600" b="0" i="1" smtClean="0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aa-ET" sz="1600" dirty="0"/>
                  <a:t> m</a:t>
                </a:r>
                <a:r>
                  <a:rPr lang="el-GR" sz="1600" dirty="0"/>
                  <a:t> αντίστοιχα</a:t>
                </a:r>
                <a:r>
                  <a:rPr lang="aa-ET" sz="1600" dirty="0"/>
                  <a:t>, </a:t>
                </a:r>
                <a:r>
                  <a:rPr lang="el-GR" sz="1600" dirty="0"/>
                  <a:t>τότε ποιός είναι ο λόγος των εντάσεών τους?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69979"/>
                <a:ext cx="7926317" cy="4569729"/>
              </a:xfrm>
              <a:blipFill>
                <a:blip r:embed="rId2"/>
                <a:stretch>
                  <a:fillRect t="-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orizontal Scroll 3"/>
              <p:cNvSpPr/>
              <p:nvPr/>
            </p:nvSpPr>
            <p:spPr>
              <a:xfrm>
                <a:off x="6400800" y="710292"/>
                <a:ext cx="1828800" cy="889908"/>
              </a:xfrm>
              <a:prstGeom prst="horizontalScroll">
                <a:avLst>
                  <a:gd name="adj" fmla="val 10417"/>
                </a:avLst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a-E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aa-E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a-E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a-E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a-E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aa-E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𝑎𝑣𝑔</m:t>
                              </m:r>
                            </m:sub>
                          </m:sSub>
                        </m:num>
                        <m:den>
                          <m:r>
                            <a:rPr lang="aa-E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aa-E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a-E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a-E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a-E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l-G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Horizontal Scroll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710292"/>
                <a:ext cx="1828800" cy="889908"/>
              </a:xfrm>
              <a:prstGeom prst="horizontalScroll">
                <a:avLst>
                  <a:gd name="adj" fmla="val 10417"/>
                </a:avLst>
              </a:prstGeom>
              <a:blipFill>
                <a:blip r:embed="rId3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567360" y="2706120"/>
              <a:ext cx="8248320" cy="37616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9080" y="2699280"/>
                <a:ext cx="8268480" cy="377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97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415050" cy="4348445"/>
          </a:xfrm>
        </p:spPr>
        <p:txBody>
          <a:bodyPr/>
          <a:lstStyle/>
          <a:p>
            <a:r>
              <a:rPr lang="el-GR" b="1" dirty="0"/>
              <a:t>Ακουστότητα και Συχνότητα – </a:t>
            </a:r>
            <a:r>
              <a:rPr lang="el-GR" b="1" dirty="0" err="1"/>
              <a:t>Ψυχοακουστική</a:t>
            </a:r>
            <a:r>
              <a:rPr lang="el-GR" b="1" dirty="0"/>
              <a:t>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59675" y="1810270"/>
            <a:ext cx="7974725" cy="4672133"/>
            <a:chOff x="559675" y="1810270"/>
            <a:chExt cx="7974725" cy="4672133"/>
          </a:xfrm>
        </p:grpSpPr>
        <p:pic>
          <p:nvPicPr>
            <p:cNvPr id="7" name="Picture 6" descr="27819_170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6"/>
            <a:stretch/>
          </p:blipFill>
          <p:spPr bwMode="auto">
            <a:xfrm>
              <a:off x="990600" y="1810270"/>
              <a:ext cx="7543800" cy="4672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27819_170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476" b="91794"/>
            <a:stretch/>
          </p:blipFill>
          <p:spPr bwMode="auto">
            <a:xfrm>
              <a:off x="559675" y="1811024"/>
              <a:ext cx="86185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Freeform 4"/>
          <p:cNvSpPr/>
          <p:nvPr/>
        </p:nvSpPr>
        <p:spPr>
          <a:xfrm>
            <a:off x="2724539" y="4068147"/>
            <a:ext cx="3360421" cy="2088137"/>
          </a:xfrm>
          <a:custGeom>
            <a:avLst/>
            <a:gdLst>
              <a:gd name="connsiteX0" fmla="*/ 0 w 3360783"/>
              <a:gd name="connsiteY0" fmla="*/ 0 h 2088137"/>
              <a:gd name="connsiteX1" fmla="*/ 37322 w 3360783"/>
              <a:gd name="connsiteY1" fmla="*/ 363894 h 2088137"/>
              <a:gd name="connsiteX2" fmla="*/ 130628 w 3360783"/>
              <a:gd name="connsiteY2" fmla="*/ 718457 h 2088137"/>
              <a:gd name="connsiteX3" fmla="*/ 261257 w 3360783"/>
              <a:gd name="connsiteY3" fmla="*/ 1026367 h 2088137"/>
              <a:gd name="connsiteX4" fmla="*/ 438539 w 3360783"/>
              <a:gd name="connsiteY4" fmla="*/ 1287624 h 2088137"/>
              <a:gd name="connsiteX5" fmla="*/ 737118 w 3360783"/>
              <a:gd name="connsiteY5" fmla="*/ 1632857 h 2088137"/>
              <a:gd name="connsiteX6" fmla="*/ 1045028 w 3360783"/>
              <a:gd name="connsiteY6" fmla="*/ 1847461 h 2088137"/>
              <a:gd name="connsiteX7" fmla="*/ 1455575 w 3360783"/>
              <a:gd name="connsiteY7" fmla="*/ 1987420 h 2088137"/>
              <a:gd name="connsiteX8" fmla="*/ 1978090 w 3360783"/>
              <a:gd name="connsiteY8" fmla="*/ 2080726 h 2088137"/>
              <a:gd name="connsiteX9" fmla="*/ 2491273 w 3360783"/>
              <a:gd name="connsiteY9" fmla="*/ 2052735 h 2088137"/>
              <a:gd name="connsiteX10" fmla="*/ 2845837 w 3360783"/>
              <a:gd name="connsiteY10" fmla="*/ 1819469 h 2088137"/>
              <a:gd name="connsiteX11" fmla="*/ 3079102 w 3360783"/>
              <a:gd name="connsiteY11" fmla="*/ 1520890 h 2088137"/>
              <a:gd name="connsiteX12" fmla="*/ 3275045 w 3360783"/>
              <a:gd name="connsiteY12" fmla="*/ 1026367 h 2088137"/>
              <a:gd name="connsiteX13" fmla="*/ 3349690 w 3360783"/>
              <a:gd name="connsiteY13" fmla="*/ 625151 h 2088137"/>
              <a:gd name="connsiteX14" fmla="*/ 3359020 w 3360783"/>
              <a:gd name="connsiteY14" fmla="*/ 0 h 2088137"/>
              <a:gd name="connsiteX0" fmla="*/ 0 w 3360783"/>
              <a:gd name="connsiteY0" fmla="*/ 0 h 2088137"/>
              <a:gd name="connsiteX1" fmla="*/ 37322 w 3360783"/>
              <a:gd name="connsiteY1" fmla="*/ 363894 h 2088137"/>
              <a:gd name="connsiteX2" fmla="*/ 130628 w 3360783"/>
              <a:gd name="connsiteY2" fmla="*/ 718457 h 2088137"/>
              <a:gd name="connsiteX3" fmla="*/ 261257 w 3360783"/>
              <a:gd name="connsiteY3" fmla="*/ 1026367 h 2088137"/>
              <a:gd name="connsiteX4" fmla="*/ 438539 w 3360783"/>
              <a:gd name="connsiteY4" fmla="*/ 1287624 h 2088137"/>
              <a:gd name="connsiteX5" fmla="*/ 737118 w 3360783"/>
              <a:gd name="connsiteY5" fmla="*/ 1632857 h 2088137"/>
              <a:gd name="connsiteX6" fmla="*/ 1061697 w 3360783"/>
              <a:gd name="connsiteY6" fmla="*/ 1837936 h 2088137"/>
              <a:gd name="connsiteX7" fmla="*/ 1455575 w 3360783"/>
              <a:gd name="connsiteY7" fmla="*/ 1987420 h 2088137"/>
              <a:gd name="connsiteX8" fmla="*/ 1978090 w 3360783"/>
              <a:gd name="connsiteY8" fmla="*/ 2080726 h 2088137"/>
              <a:gd name="connsiteX9" fmla="*/ 2491273 w 3360783"/>
              <a:gd name="connsiteY9" fmla="*/ 2052735 h 2088137"/>
              <a:gd name="connsiteX10" fmla="*/ 2845837 w 3360783"/>
              <a:gd name="connsiteY10" fmla="*/ 1819469 h 2088137"/>
              <a:gd name="connsiteX11" fmla="*/ 3079102 w 3360783"/>
              <a:gd name="connsiteY11" fmla="*/ 1520890 h 2088137"/>
              <a:gd name="connsiteX12" fmla="*/ 3275045 w 3360783"/>
              <a:gd name="connsiteY12" fmla="*/ 1026367 h 2088137"/>
              <a:gd name="connsiteX13" fmla="*/ 3349690 w 3360783"/>
              <a:gd name="connsiteY13" fmla="*/ 625151 h 2088137"/>
              <a:gd name="connsiteX14" fmla="*/ 3359020 w 3360783"/>
              <a:gd name="connsiteY14" fmla="*/ 0 h 2088137"/>
              <a:gd name="connsiteX0" fmla="*/ 0 w 3361484"/>
              <a:gd name="connsiteY0" fmla="*/ 0 h 2088137"/>
              <a:gd name="connsiteX1" fmla="*/ 37322 w 3361484"/>
              <a:gd name="connsiteY1" fmla="*/ 363894 h 2088137"/>
              <a:gd name="connsiteX2" fmla="*/ 130628 w 3361484"/>
              <a:gd name="connsiteY2" fmla="*/ 718457 h 2088137"/>
              <a:gd name="connsiteX3" fmla="*/ 261257 w 3361484"/>
              <a:gd name="connsiteY3" fmla="*/ 1026367 h 2088137"/>
              <a:gd name="connsiteX4" fmla="*/ 438539 w 3361484"/>
              <a:gd name="connsiteY4" fmla="*/ 1287624 h 2088137"/>
              <a:gd name="connsiteX5" fmla="*/ 737118 w 3361484"/>
              <a:gd name="connsiteY5" fmla="*/ 1632857 h 2088137"/>
              <a:gd name="connsiteX6" fmla="*/ 1061697 w 3361484"/>
              <a:gd name="connsiteY6" fmla="*/ 1837936 h 2088137"/>
              <a:gd name="connsiteX7" fmla="*/ 1455575 w 3361484"/>
              <a:gd name="connsiteY7" fmla="*/ 1987420 h 2088137"/>
              <a:gd name="connsiteX8" fmla="*/ 1978090 w 3361484"/>
              <a:gd name="connsiteY8" fmla="*/ 2080726 h 2088137"/>
              <a:gd name="connsiteX9" fmla="*/ 2491273 w 3361484"/>
              <a:gd name="connsiteY9" fmla="*/ 2052735 h 2088137"/>
              <a:gd name="connsiteX10" fmla="*/ 2845837 w 3361484"/>
              <a:gd name="connsiteY10" fmla="*/ 1819469 h 2088137"/>
              <a:gd name="connsiteX11" fmla="*/ 3079102 w 3361484"/>
              <a:gd name="connsiteY11" fmla="*/ 1520890 h 2088137"/>
              <a:gd name="connsiteX12" fmla="*/ 3260757 w 3361484"/>
              <a:gd name="connsiteY12" fmla="*/ 1023986 h 2088137"/>
              <a:gd name="connsiteX13" fmla="*/ 3349690 w 3361484"/>
              <a:gd name="connsiteY13" fmla="*/ 625151 h 2088137"/>
              <a:gd name="connsiteX14" fmla="*/ 3359020 w 3361484"/>
              <a:gd name="connsiteY14" fmla="*/ 0 h 2088137"/>
              <a:gd name="connsiteX0" fmla="*/ 0 w 3359573"/>
              <a:gd name="connsiteY0" fmla="*/ 0 h 2088137"/>
              <a:gd name="connsiteX1" fmla="*/ 37322 w 3359573"/>
              <a:gd name="connsiteY1" fmla="*/ 363894 h 2088137"/>
              <a:gd name="connsiteX2" fmla="*/ 130628 w 3359573"/>
              <a:gd name="connsiteY2" fmla="*/ 718457 h 2088137"/>
              <a:gd name="connsiteX3" fmla="*/ 261257 w 3359573"/>
              <a:gd name="connsiteY3" fmla="*/ 1026367 h 2088137"/>
              <a:gd name="connsiteX4" fmla="*/ 438539 w 3359573"/>
              <a:gd name="connsiteY4" fmla="*/ 1287624 h 2088137"/>
              <a:gd name="connsiteX5" fmla="*/ 737118 w 3359573"/>
              <a:gd name="connsiteY5" fmla="*/ 1632857 h 2088137"/>
              <a:gd name="connsiteX6" fmla="*/ 1061697 w 3359573"/>
              <a:gd name="connsiteY6" fmla="*/ 1837936 h 2088137"/>
              <a:gd name="connsiteX7" fmla="*/ 1455575 w 3359573"/>
              <a:gd name="connsiteY7" fmla="*/ 1987420 h 2088137"/>
              <a:gd name="connsiteX8" fmla="*/ 1978090 w 3359573"/>
              <a:gd name="connsiteY8" fmla="*/ 2080726 h 2088137"/>
              <a:gd name="connsiteX9" fmla="*/ 2491273 w 3359573"/>
              <a:gd name="connsiteY9" fmla="*/ 2052735 h 2088137"/>
              <a:gd name="connsiteX10" fmla="*/ 2845837 w 3359573"/>
              <a:gd name="connsiteY10" fmla="*/ 1819469 h 2088137"/>
              <a:gd name="connsiteX11" fmla="*/ 3079102 w 3359573"/>
              <a:gd name="connsiteY11" fmla="*/ 1520890 h 2088137"/>
              <a:gd name="connsiteX12" fmla="*/ 3260757 w 3359573"/>
              <a:gd name="connsiteY12" fmla="*/ 1023986 h 2088137"/>
              <a:gd name="connsiteX13" fmla="*/ 3340165 w 3359573"/>
              <a:gd name="connsiteY13" fmla="*/ 625151 h 2088137"/>
              <a:gd name="connsiteX14" fmla="*/ 3359020 w 3359573"/>
              <a:gd name="connsiteY14" fmla="*/ 0 h 2088137"/>
              <a:gd name="connsiteX0" fmla="*/ 0 w 3360421"/>
              <a:gd name="connsiteY0" fmla="*/ 0 h 2088137"/>
              <a:gd name="connsiteX1" fmla="*/ 37322 w 3360421"/>
              <a:gd name="connsiteY1" fmla="*/ 363894 h 2088137"/>
              <a:gd name="connsiteX2" fmla="*/ 130628 w 3360421"/>
              <a:gd name="connsiteY2" fmla="*/ 718457 h 2088137"/>
              <a:gd name="connsiteX3" fmla="*/ 261257 w 3360421"/>
              <a:gd name="connsiteY3" fmla="*/ 1026367 h 2088137"/>
              <a:gd name="connsiteX4" fmla="*/ 438539 w 3360421"/>
              <a:gd name="connsiteY4" fmla="*/ 1287624 h 2088137"/>
              <a:gd name="connsiteX5" fmla="*/ 737118 w 3360421"/>
              <a:gd name="connsiteY5" fmla="*/ 1632857 h 2088137"/>
              <a:gd name="connsiteX6" fmla="*/ 1061697 w 3360421"/>
              <a:gd name="connsiteY6" fmla="*/ 1837936 h 2088137"/>
              <a:gd name="connsiteX7" fmla="*/ 1455575 w 3360421"/>
              <a:gd name="connsiteY7" fmla="*/ 1987420 h 2088137"/>
              <a:gd name="connsiteX8" fmla="*/ 1978090 w 3360421"/>
              <a:gd name="connsiteY8" fmla="*/ 2080726 h 2088137"/>
              <a:gd name="connsiteX9" fmla="*/ 2491273 w 3360421"/>
              <a:gd name="connsiteY9" fmla="*/ 2052735 h 2088137"/>
              <a:gd name="connsiteX10" fmla="*/ 2845837 w 3360421"/>
              <a:gd name="connsiteY10" fmla="*/ 1819469 h 2088137"/>
              <a:gd name="connsiteX11" fmla="*/ 3079102 w 3360421"/>
              <a:gd name="connsiteY11" fmla="*/ 1520890 h 2088137"/>
              <a:gd name="connsiteX12" fmla="*/ 3260757 w 3360421"/>
              <a:gd name="connsiteY12" fmla="*/ 1023986 h 2088137"/>
              <a:gd name="connsiteX13" fmla="*/ 3340165 w 3360421"/>
              <a:gd name="connsiteY13" fmla="*/ 625151 h 2088137"/>
              <a:gd name="connsiteX14" fmla="*/ 3359020 w 3360421"/>
              <a:gd name="connsiteY14" fmla="*/ 0 h 208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60421" h="2088137">
                <a:moveTo>
                  <a:pt x="0" y="0"/>
                </a:moveTo>
                <a:cubicBezTo>
                  <a:pt x="7775" y="122075"/>
                  <a:pt x="15551" y="244151"/>
                  <a:pt x="37322" y="363894"/>
                </a:cubicBezTo>
                <a:cubicBezTo>
                  <a:pt x="59093" y="483637"/>
                  <a:pt x="93306" y="608045"/>
                  <a:pt x="130628" y="718457"/>
                </a:cubicBezTo>
                <a:cubicBezTo>
                  <a:pt x="167951" y="828869"/>
                  <a:pt x="209939" y="931506"/>
                  <a:pt x="261257" y="1026367"/>
                </a:cubicBezTo>
                <a:cubicBezTo>
                  <a:pt x="312576" y="1121228"/>
                  <a:pt x="359229" y="1186542"/>
                  <a:pt x="438539" y="1287624"/>
                </a:cubicBezTo>
                <a:cubicBezTo>
                  <a:pt x="517849" y="1388706"/>
                  <a:pt x="633258" y="1541138"/>
                  <a:pt x="737118" y="1632857"/>
                </a:cubicBezTo>
                <a:cubicBezTo>
                  <a:pt x="840978" y="1724576"/>
                  <a:pt x="941954" y="1778842"/>
                  <a:pt x="1061697" y="1837936"/>
                </a:cubicBezTo>
                <a:cubicBezTo>
                  <a:pt x="1181440" y="1897030"/>
                  <a:pt x="1302843" y="1946955"/>
                  <a:pt x="1455575" y="1987420"/>
                </a:cubicBezTo>
                <a:cubicBezTo>
                  <a:pt x="1608307" y="2027885"/>
                  <a:pt x="1805474" y="2069840"/>
                  <a:pt x="1978090" y="2080726"/>
                </a:cubicBezTo>
                <a:cubicBezTo>
                  <a:pt x="2150706" y="2091612"/>
                  <a:pt x="2346649" y="2096278"/>
                  <a:pt x="2491273" y="2052735"/>
                </a:cubicBezTo>
                <a:cubicBezTo>
                  <a:pt x="2635898" y="2009192"/>
                  <a:pt x="2747866" y="1908110"/>
                  <a:pt x="2845837" y="1819469"/>
                </a:cubicBezTo>
                <a:cubicBezTo>
                  <a:pt x="2943808" y="1730828"/>
                  <a:pt x="3009949" y="1653471"/>
                  <a:pt x="3079102" y="1520890"/>
                </a:cubicBezTo>
                <a:cubicBezTo>
                  <a:pt x="3148255" y="1388310"/>
                  <a:pt x="3217247" y="1173276"/>
                  <a:pt x="3260757" y="1023986"/>
                </a:cubicBezTo>
                <a:cubicBezTo>
                  <a:pt x="3304267" y="874696"/>
                  <a:pt x="3316644" y="795815"/>
                  <a:pt x="3340165" y="625151"/>
                </a:cubicBezTo>
                <a:cubicBezTo>
                  <a:pt x="3363686" y="454487"/>
                  <a:pt x="3361353" y="227045"/>
                  <a:pt x="335902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ounded Rectangle 7"/>
          <p:cNvSpPr/>
          <p:nvPr/>
        </p:nvSpPr>
        <p:spPr>
          <a:xfrm>
            <a:off x="1752600" y="5638800"/>
            <a:ext cx="14478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818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5105400"/>
          </a:xfrm>
        </p:spPr>
        <p:txBody>
          <a:bodyPr/>
          <a:lstStyle/>
          <a:p>
            <a:r>
              <a:rPr lang="el-GR" b="1" dirty="0" err="1"/>
              <a:t>Ψυχοακουστική</a:t>
            </a:r>
            <a:r>
              <a:rPr lang="el-GR" b="1" dirty="0"/>
              <a:t>:</a:t>
            </a:r>
          </a:p>
          <a:p>
            <a:pPr lvl="1"/>
            <a:r>
              <a:rPr lang="el-GR" dirty="0"/>
              <a:t>Η επιστήμη που μελετά πως αντιλαμβάνονται οι άνθρωποι τον ήχο</a:t>
            </a:r>
          </a:p>
          <a:p>
            <a:pPr lvl="1"/>
            <a:r>
              <a:rPr lang="el-GR" dirty="0"/>
              <a:t>Δεν ακούμε όλοι με τον ίδιο τρόπο! </a:t>
            </a:r>
            <a:r>
              <a:rPr lang="el-GR" dirty="0">
                <a:sym typeface="Wingdings" panose="05000000000000000000" pitchFamily="2" charset="2"/>
              </a:rPr>
              <a:t>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Παίζει μεγάλο ρόλο το τι </a:t>
            </a:r>
            <a:r>
              <a:rPr lang="el-GR" b="1" dirty="0">
                <a:sym typeface="Wingdings" panose="05000000000000000000" pitchFamily="2" charset="2"/>
              </a:rPr>
              <a:t>νομίζουμε</a:t>
            </a:r>
            <a:r>
              <a:rPr lang="el-GR" dirty="0">
                <a:sym typeface="Wingdings" panose="05000000000000000000" pitchFamily="2" charset="2"/>
              </a:rPr>
              <a:t> ότι ακούμε</a:t>
            </a:r>
          </a:p>
          <a:p>
            <a:pPr lvl="1"/>
            <a:endParaRPr lang="el-GR" dirty="0">
              <a:sym typeface="Wingdings" panose="05000000000000000000" pitchFamily="2" charset="2"/>
            </a:endParaRPr>
          </a:p>
          <a:p>
            <a:pPr lvl="1"/>
            <a:r>
              <a:rPr lang="el-GR" dirty="0">
                <a:sym typeface="Wingdings" panose="05000000000000000000" pitchFamily="2" charset="2"/>
              </a:rPr>
              <a:t>Δυο συνιστώσες:</a:t>
            </a:r>
          </a:p>
          <a:p>
            <a:pPr lvl="2"/>
            <a:r>
              <a:rPr lang="el-GR" dirty="0">
                <a:sym typeface="Wingdings" panose="05000000000000000000" pitchFamily="2" charset="2"/>
              </a:rPr>
              <a:t>Φυσιολογία του ήχου (πως το σώμα μας λαμβάνει τον ήχο)</a:t>
            </a:r>
          </a:p>
          <a:p>
            <a:pPr lvl="2"/>
            <a:r>
              <a:rPr lang="el-GR" dirty="0">
                <a:sym typeface="Wingdings" panose="05000000000000000000" pitchFamily="2" charset="2"/>
              </a:rPr>
              <a:t>Ψυχολογία του ήχου (πως ερμηνεύει ο εγκέφαλός μας τον ήχο)</a:t>
            </a:r>
          </a:p>
          <a:p>
            <a:pPr lvl="1"/>
            <a:endParaRPr lang="el-GR" dirty="0">
              <a:sym typeface="Wingdings" panose="05000000000000000000" pitchFamily="2" charset="2"/>
            </a:endParaRPr>
          </a:p>
          <a:p>
            <a:pPr lvl="1"/>
            <a:r>
              <a:rPr lang="el-GR" dirty="0">
                <a:sym typeface="Wingdings" panose="05000000000000000000" pitchFamily="2" charset="2"/>
              </a:rPr>
              <a:t>Ακούμε μόνο ένα μικρό τμήμα του ακουστικού φάσματος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Από 20 </a:t>
            </a:r>
            <a:r>
              <a:rPr lang="en-US" dirty="0">
                <a:sym typeface="Wingdings" panose="05000000000000000000" pitchFamily="2" charset="2"/>
              </a:rPr>
              <a:t>Hz </a:t>
            </a:r>
            <a:r>
              <a:rPr lang="el-GR" dirty="0">
                <a:sym typeface="Wingdings" panose="05000000000000000000" pitchFamily="2" charset="2"/>
              </a:rPr>
              <a:t>ως περίπου 20000 </a:t>
            </a:r>
            <a:r>
              <a:rPr lang="en-US" dirty="0">
                <a:sym typeface="Wingdings" panose="05000000000000000000" pitchFamily="2" charset="2"/>
              </a:rPr>
              <a:t>Hz</a:t>
            </a:r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7652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5105400"/>
          </a:xfrm>
        </p:spPr>
        <p:txBody>
          <a:bodyPr/>
          <a:lstStyle/>
          <a:p>
            <a:r>
              <a:rPr lang="el-GR" b="1" dirty="0" err="1"/>
              <a:t>Ψυχοακουστική</a:t>
            </a:r>
            <a:r>
              <a:rPr lang="el-GR" b="1" dirty="0"/>
              <a:t>:</a:t>
            </a:r>
          </a:p>
          <a:p>
            <a:pPr lvl="1"/>
            <a:r>
              <a:rPr lang="el-GR" dirty="0"/>
              <a:t>Παράγοντες που επηρεάζουν την αντίληψη του ήχου</a:t>
            </a:r>
          </a:p>
          <a:p>
            <a:pPr lvl="1"/>
            <a:endParaRPr lang="el-GR" sz="1200" dirty="0">
              <a:sym typeface="Wingdings" panose="05000000000000000000" pitchFamily="2" charset="2"/>
            </a:endParaRPr>
          </a:p>
          <a:p>
            <a:pPr lvl="1"/>
            <a:r>
              <a:rPr lang="el-GR" dirty="0">
                <a:sym typeface="Wingdings" panose="05000000000000000000" pitchFamily="2" charset="2"/>
              </a:rPr>
              <a:t>Ηλικία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Σχήμα και μέγεθος αυτιού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Οστική πυκνότητα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Σωματικό βάρος</a:t>
            </a:r>
          </a:p>
          <a:p>
            <a:pPr lvl="1"/>
            <a:endParaRPr lang="el-GR" sz="1800" dirty="0">
              <a:sym typeface="Wingdings" panose="05000000000000000000" pitchFamily="2" charset="2"/>
            </a:endParaRPr>
          </a:p>
          <a:p>
            <a:pPr lvl="1"/>
            <a:r>
              <a:rPr lang="el-GR" dirty="0">
                <a:sym typeface="Wingdings" panose="05000000000000000000" pitchFamily="2" charset="2"/>
              </a:rPr>
              <a:t>Φυσιολογικοί παράγοντες επηρεάζουν το «</a:t>
            </a:r>
            <a:r>
              <a:rPr lang="el-GR" b="1" dirty="0">
                <a:sym typeface="Wingdings" panose="05000000000000000000" pitchFamily="2" charset="2"/>
              </a:rPr>
              <a:t>τι</a:t>
            </a:r>
            <a:r>
              <a:rPr lang="el-GR" dirty="0">
                <a:sym typeface="Wingdings" panose="05000000000000000000" pitchFamily="2" charset="2"/>
              </a:rPr>
              <a:t>» μπορούμε να ακούσουμε…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…αλλά ο εγκέφαλός μας αποφασίζει «</a:t>
            </a:r>
            <a:r>
              <a:rPr lang="el-GR" b="1" dirty="0">
                <a:sym typeface="Wingdings" panose="05000000000000000000" pitchFamily="2" charset="2"/>
              </a:rPr>
              <a:t>πως</a:t>
            </a:r>
            <a:r>
              <a:rPr lang="el-GR" dirty="0">
                <a:sym typeface="Wingdings" panose="05000000000000000000" pitchFamily="2" charset="2"/>
              </a:rPr>
              <a:t>» το ακούμε! </a:t>
            </a:r>
          </a:p>
          <a:p>
            <a:pPr lvl="2"/>
            <a:r>
              <a:rPr lang="el-GR" dirty="0">
                <a:sym typeface="Wingdings" panose="05000000000000000000" pitchFamily="2" charset="2"/>
              </a:rPr>
              <a:t>Π.χ. «πτώση ενός ποτηριού σε ένα μπαρ» </a:t>
            </a:r>
            <a:r>
              <a:rPr lang="en-US" dirty="0">
                <a:sym typeface="Wingdings" panose="05000000000000000000" pitchFamily="2" charset="2"/>
              </a:rPr>
              <a:t>vs </a:t>
            </a:r>
            <a:r>
              <a:rPr lang="el-GR" dirty="0">
                <a:sym typeface="Wingdings" panose="05000000000000000000" pitchFamily="2" charset="2"/>
              </a:rPr>
              <a:t>«πτώση ενός ποτηριού τη νύχτα στο σπίτι μας»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sz="2400" b="1" dirty="0">
                <a:sym typeface="Wingdings" panose="05000000000000000000" pitchFamily="2" charset="2"/>
              </a:rPr>
              <a:t>context (</a:t>
            </a:r>
            <a:r>
              <a:rPr lang="el-GR" sz="2400" b="1" dirty="0">
                <a:sym typeface="Wingdings" panose="05000000000000000000" pitchFamily="2" charset="2"/>
              </a:rPr>
              <a:t>πλαίσιο)</a:t>
            </a:r>
          </a:p>
          <a:p>
            <a:pPr lvl="1"/>
            <a:endParaRPr lang="el-GR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996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Φυσική για Μηχανικούς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Ηχητικά Κύματα</a:t>
            </a: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100" b="1" dirty="0">
                <a:latin typeface="Cambria" panose="02040503050406030204" pitchFamily="18" charset="0"/>
              </a:rPr>
              <a:t>Εικόνα: Τα αυτιά του ανθρώπου έχουν εξελιχθεί να ακούν και να ερμηνεύουν ηχητικά κύματα ως φωνή ή ως ήχους. Κάποια ζώα, όπως το είδος αλεπούς με τα αυτιά νυχτερίδας, έχουν αυτιά που είναι προσαρμοσμένα να ακούν πολύ αδύναμους ήχους.</a:t>
            </a:r>
            <a:endParaRPr lang="en-US" sz="1100" b="1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08544"/>
            <a:ext cx="4114799" cy="3454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081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948450" cy="5105400"/>
          </a:xfrm>
        </p:spPr>
        <p:txBody>
          <a:bodyPr/>
          <a:lstStyle/>
          <a:p>
            <a:r>
              <a:rPr lang="el-GR" dirty="0" smtClean="0"/>
              <a:t>Ψυχοακουστική:</a:t>
            </a:r>
            <a:r>
              <a:rPr lang="en-US" dirty="0" smtClean="0"/>
              <a:t> </a:t>
            </a:r>
            <a:r>
              <a:rPr lang="en-US" sz="2400" b="1" dirty="0" smtClean="0">
                <a:sym typeface="Wingdings" panose="05000000000000000000" pitchFamily="2" charset="2"/>
              </a:rPr>
              <a:t>context </a:t>
            </a:r>
            <a:r>
              <a:rPr lang="en-US" sz="2400" b="1" dirty="0">
                <a:sym typeface="Wingdings" panose="05000000000000000000" pitchFamily="2" charset="2"/>
              </a:rPr>
              <a:t>(</a:t>
            </a:r>
            <a:r>
              <a:rPr lang="el-GR" sz="2400" b="1" dirty="0">
                <a:sym typeface="Wingdings" panose="05000000000000000000" pitchFamily="2" charset="2"/>
              </a:rPr>
              <a:t>πλαίσιο</a:t>
            </a:r>
            <a:r>
              <a:rPr lang="el-GR" sz="2400" b="1" dirty="0" smtClean="0">
                <a:sym typeface="Wingdings" panose="05000000000000000000" pitchFamily="2" charset="2"/>
              </a:rPr>
              <a:t>)</a:t>
            </a:r>
            <a:endParaRPr lang="en-US" sz="2400" b="1" dirty="0" smtClean="0">
              <a:sym typeface="Wingdings" panose="05000000000000000000" pitchFamily="2" charset="2"/>
            </a:endParaRPr>
          </a:p>
          <a:p>
            <a:r>
              <a:rPr lang="el-GR" dirty="0" smtClean="0">
                <a:sym typeface="Wingdings" panose="05000000000000000000" pitchFamily="2" charset="2"/>
              </a:rPr>
              <a:t>Ακούστε μια-μια τις παρακάτω δυο ακολουθίες ήχων</a:t>
            </a:r>
          </a:p>
          <a:p>
            <a:r>
              <a:rPr lang="el-GR" sz="2400" dirty="0" smtClean="0">
                <a:sym typeface="Wingdings" panose="05000000000000000000" pitchFamily="2" charset="2"/>
              </a:rPr>
              <a:t>Επικεντρωθείτε στους </a:t>
            </a:r>
            <a:r>
              <a:rPr lang="el-GR" sz="2400" b="1" dirty="0" smtClean="0">
                <a:sym typeface="Wingdings" panose="05000000000000000000" pitchFamily="2" charset="2"/>
              </a:rPr>
              <a:t>δυο τελευταίους </a:t>
            </a:r>
            <a:r>
              <a:rPr lang="el-GR" sz="2400" dirty="0" smtClean="0">
                <a:sym typeface="Wingdings" panose="05000000000000000000" pitchFamily="2" charset="2"/>
              </a:rPr>
              <a:t>τόνους (θα τους αναγνωρίσετε από μια παύση που μεσολαβεί μεταξύ διαδοχικών τόνων και των δυο τελευταίων) καθεμιάς</a:t>
            </a:r>
          </a:p>
          <a:p>
            <a:endParaRPr lang="el-GR" dirty="0">
              <a:sym typeface="Wingdings" panose="05000000000000000000" pitchFamily="2" charset="2"/>
            </a:endParaRPr>
          </a:p>
          <a:p>
            <a:endParaRPr lang="el-GR" sz="2400" dirty="0" smtClean="0">
              <a:sym typeface="Wingdings" panose="05000000000000000000" pitchFamily="2" charset="2"/>
            </a:endParaRPr>
          </a:p>
          <a:p>
            <a:r>
              <a:rPr lang="el-GR" dirty="0" smtClean="0">
                <a:sym typeface="Wingdings" panose="05000000000000000000" pitchFamily="2" charset="2"/>
              </a:rPr>
              <a:t>Πιστεύετε ότι το ζεύγος των τελευταίων τόνων της 1</a:t>
            </a:r>
            <a:r>
              <a:rPr lang="el-GR" baseline="30000" dirty="0" smtClean="0">
                <a:sym typeface="Wingdings" panose="05000000000000000000" pitchFamily="2" charset="2"/>
              </a:rPr>
              <a:t>ης</a:t>
            </a:r>
            <a:r>
              <a:rPr lang="el-GR" dirty="0" smtClean="0">
                <a:sym typeface="Wingdings" panose="05000000000000000000" pitchFamily="2" charset="2"/>
              </a:rPr>
              <a:t> ηχογράφησης είναι συχνοτικά/ακουστικά το ίδιο με της 2</a:t>
            </a:r>
            <a:r>
              <a:rPr lang="el-GR" baseline="30000" dirty="0" smtClean="0">
                <a:sym typeface="Wingdings" panose="05000000000000000000" pitchFamily="2" charset="2"/>
              </a:rPr>
              <a:t>ης</a:t>
            </a:r>
            <a:r>
              <a:rPr lang="el-GR" dirty="0" smtClean="0">
                <a:sym typeface="Wingdings" panose="05000000000000000000" pitchFamily="2" charset="2"/>
              </a:rPr>
              <a:t>;</a:t>
            </a:r>
          </a:p>
          <a:p>
            <a:r>
              <a:rPr lang="el-GR" sz="2400" dirty="0" smtClean="0">
                <a:sym typeface="Wingdings" panose="05000000000000000000" pitchFamily="2" charset="2"/>
              </a:rPr>
              <a:t>Ακούστε τους τώρα </a:t>
            </a:r>
            <a:r>
              <a:rPr lang="el-GR" sz="2400" b="1" dirty="0" smtClean="0">
                <a:sym typeface="Wingdings" panose="05000000000000000000" pitchFamily="2" charset="2"/>
              </a:rPr>
              <a:t>απομονωμενους</a:t>
            </a:r>
            <a:r>
              <a:rPr lang="el-GR" sz="2400" dirty="0" smtClean="0">
                <a:sym typeface="Wingdings" panose="05000000000000000000" pitchFamily="2" charset="2"/>
              </a:rPr>
              <a:t> από τους υπόλοιπους</a:t>
            </a:r>
            <a:endParaRPr lang="el-GR" sz="2400" dirty="0">
              <a:sym typeface="Wingdings" panose="05000000000000000000" pitchFamily="2" charset="2"/>
            </a:endParaRPr>
          </a:p>
          <a:p>
            <a:pPr lvl="1"/>
            <a:endParaRPr lang="el-GR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l-GR" dirty="0"/>
          </a:p>
        </p:txBody>
      </p:sp>
      <p:pic>
        <p:nvPicPr>
          <p:cNvPr id="4" name="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7400" y="3619500"/>
            <a:ext cx="609600" cy="609600"/>
          </a:xfrm>
          <a:prstGeom prst="rect">
            <a:avLst/>
          </a:prstGeom>
        </p:spPr>
      </p:pic>
      <p:pic>
        <p:nvPicPr>
          <p:cNvPr id="5" name="B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3200" y="3619500"/>
            <a:ext cx="609600" cy="609600"/>
          </a:xfrm>
          <a:prstGeom prst="rect">
            <a:avLst/>
          </a:prstGeom>
        </p:spPr>
      </p:pic>
      <p:pic>
        <p:nvPicPr>
          <p:cNvPr id="6" name="A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">
                  <p14:trim st="27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5996" y="5638800"/>
            <a:ext cx="609600" cy="609600"/>
          </a:xfrm>
          <a:prstGeom prst="rect">
            <a:avLst/>
          </a:prstGeom>
        </p:spPr>
      </p:pic>
      <p:pic>
        <p:nvPicPr>
          <p:cNvPr id="7" name="B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3">
                  <p14:trim st="28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1796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5105400"/>
          </a:xfrm>
        </p:spPr>
        <p:txBody>
          <a:bodyPr/>
          <a:lstStyle/>
          <a:p>
            <a:r>
              <a:rPr lang="el-GR" b="1" dirty="0"/>
              <a:t>Παράδειγμα εφαρμογής:</a:t>
            </a:r>
          </a:p>
          <a:p>
            <a:pPr lvl="1"/>
            <a:endParaRPr lang="el-GR" sz="1000" dirty="0"/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MPEG3 standard – MP3)</a:t>
            </a:r>
          </a:p>
          <a:p>
            <a:pPr lvl="1"/>
            <a:endParaRPr lang="el-GR" sz="1100" dirty="0"/>
          </a:p>
          <a:p>
            <a:pPr lvl="1"/>
            <a:r>
              <a:rPr lang="el-GR" dirty="0"/>
              <a:t>Τρεις σημαντικοί παράγοντες</a:t>
            </a:r>
          </a:p>
          <a:p>
            <a:pPr lvl="2"/>
            <a:r>
              <a:rPr lang="el-GR" dirty="0"/>
              <a:t>Α. Εξάλειψη ήχων που δεν ακούγονται (&lt; κατώφλι ακοής)</a:t>
            </a:r>
          </a:p>
          <a:p>
            <a:pPr lvl="3"/>
            <a:r>
              <a:rPr lang="el-GR" dirty="0"/>
              <a:t>Μπορούμε να τους αφαιρέσουμε</a:t>
            </a:r>
            <a:r>
              <a:rPr lang="en-US" dirty="0"/>
              <a:t> (</a:t>
            </a:r>
            <a:r>
              <a:rPr lang="el-GR" dirty="0"/>
              <a:t>μην αποθηκεύσουμε)</a:t>
            </a:r>
            <a:br>
              <a:rPr lang="el-GR" dirty="0"/>
            </a:br>
            <a:endParaRPr lang="el-GR" dirty="0"/>
          </a:p>
          <a:p>
            <a:pPr lvl="2"/>
            <a:r>
              <a:rPr lang="el-GR" dirty="0"/>
              <a:t>Β. Κάποιοι ήχοι είναι πιο «ευαίσθητοι» από άλλους</a:t>
            </a:r>
          </a:p>
          <a:p>
            <a:pPr lvl="3"/>
            <a:r>
              <a:rPr lang="el-GR" dirty="0"/>
              <a:t>Χρήση κρίσιμων ευρών ζώνης (</a:t>
            </a:r>
            <a:r>
              <a:rPr lang="en-US" dirty="0"/>
              <a:t>critical bands)</a:t>
            </a:r>
            <a:r>
              <a:rPr lang="el-GR" dirty="0"/>
              <a:t/>
            </a:r>
            <a:br>
              <a:rPr lang="el-GR" dirty="0"/>
            </a:br>
            <a:endParaRPr lang="en-US" dirty="0"/>
          </a:p>
          <a:p>
            <a:pPr lvl="2"/>
            <a:r>
              <a:rPr lang="el-GR" dirty="0"/>
              <a:t>Γ. Κάποιοι ήχοι επικαλύπτουν άλλους</a:t>
            </a:r>
            <a:r>
              <a:rPr lang="en-US" dirty="0"/>
              <a:t> </a:t>
            </a:r>
            <a:r>
              <a:rPr lang="el-GR" dirty="0"/>
              <a:t>γειτονικούς</a:t>
            </a:r>
            <a:endParaRPr lang="en-US" dirty="0"/>
          </a:p>
          <a:p>
            <a:pPr lvl="3"/>
            <a:r>
              <a:rPr lang="el-GR" dirty="0"/>
              <a:t>Το φαινόμενο του </a:t>
            </a:r>
            <a:r>
              <a:rPr lang="en-US" dirty="0"/>
              <a:t>masking (masking effect)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4853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972099" cy="4493530"/>
          </a:xfrm>
        </p:spPr>
        <p:txBody>
          <a:bodyPr/>
          <a:lstStyle/>
          <a:p>
            <a:r>
              <a:rPr lang="el-GR" b="1" dirty="0"/>
              <a:t>Παράδειγμα εφαρμογής:</a:t>
            </a:r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MP3 standard)</a:t>
            </a:r>
            <a:endParaRPr lang="el-GR" dirty="0"/>
          </a:p>
          <a:p>
            <a:pPr lvl="1"/>
            <a:r>
              <a:rPr lang="el-GR" dirty="0"/>
              <a:t>Α. Εξάλειψη ήχων που δεν ακούγονται (&lt; κατώφλι ακοής)</a:t>
            </a:r>
          </a:p>
          <a:p>
            <a:pPr lvl="2"/>
            <a:r>
              <a:rPr lang="el-GR" dirty="0"/>
              <a:t>Μπορούμε να τους αφαιρέσουμε</a:t>
            </a:r>
          </a:p>
          <a:p>
            <a:pPr lvl="2"/>
            <a:r>
              <a:rPr lang="el-GR" dirty="0"/>
              <a:t>Ό,τι βρίσκεται κάτω</a:t>
            </a:r>
            <a:r>
              <a:rPr lang="en-US" dirty="0"/>
              <a:t> </a:t>
            </a:r>
            <a:r>
              <a:rPr lang="el-GR" dirty="0"/>
              <a:t>από το κατώφλι, δε</a:t>
            </a:r>
            <a:r>
              <a:rPr lang="en-US" dirty="0"/>
              <a:t> </a:t>
            </a:r>
            <a:r>
              <a:rPr lang="el-GR" dirty="0"/>
              <a:t>χρειάζεται να από-</a:t>
            </a:r>
            <a:br>
              <a:rPr lang="el-GR" dirty="0"/>
            </a:br>
            <a:r>
              <a:rPr lang="el-GR" dirty="0" err="1"/>
              <a:t>θηκευτεί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441233"/>
            <a:ext cx="5257800" cy="301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4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972099" cy="5181600"/>
          </a:xfrm>
        </p:spPr>
        <p:txBody>
          <a:bodyPr>
            <a:normAutofit/>
          </a:bodyPr>
          <a:lstStyle/>
          <a:p>
            <a:r>
              <a:rPr lang="el-GR" b="1" dirty="0"/>
              <a:t>Παράδειγμα εφαρμογής:</a:t>
            </a:r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MP3 standard)</a:t>
            </a:r>
            <a:endParaRPr lang="el-GR" dirty="0"/>
          </a:p>
          <a:p>
            <a:pPr lvl="1"/>
            <a:r>
              <a:rPr lang="el-GR" dirty="0"/>
              <a:t>Α. Εξάλειψη ήχων που δεν ακούγονται (&lt; κατώφλι ακοής</a:t>
            </a:r>
            <a:r>
              <a:rPr lang="el-GR" dirty="0" smtClean="0"/>
              <a:t>)</a:t>
            </a:r>
          </a:p>
          <a:p>
            <a:pPr lvl="1"/>
            <a:r>
              <a:rPr lang="el-GR" dirty="0" smtClean="0"/>
              <a:t>Μπορείτε να ακούσετε τους ήχους αριστερά?</a:t>
            </a:r>
          </a:p>
          <a:p>
            <a:pPr lvl="1"/>
            <a:r>
              <a:rPr lang="el-GR" dirty="0" smtClean="0"/>
              <a:t>Αυτούς δεξιά?</a:t>
            </a:r>
          </a:p>
          <a:p>
            <a:pPr lvl="1"/>
            <a:endParaRPr lang="el-GR" dirty="0"/>
          </a:p>
          <a:p>
            <a:pPr lvl="1"/>
            <a:endParaRPr lang="el-GR" dirty="0" smtClean="0"/>
          </a:p>
          <a:p>
            <a:pPr lvl="1"/>
            <a:endParaRPr lang="el-GR" dirty="0"/>
          </a:p>
          <a:p>
            <a:pPr lvl="1"/>
            <a:endParaRPr lang="el-GR" dirty="0" smtClean="0"/>
          </a:p>
          <a:p>
            <a:pPr lvl="1"/>
            <a:endParaRPr lang="el-GR" dirty="0"/>
          </a:p>
          <a:p>
            <a:pPr lvl="1"/>
            <a:r>
              <a:rPr lang="el-GR" dirty="0" smtClean="0"/>
              <a:t>Κάθε </a:t>
            </a:r>
            <a:r>
              <a:rPr lang="el-GR" dirty="0" smtClean="0"/>
              <a:t>γραμμή είναι ένας τόνος στην ίδια συχνότητα αλλά σε διαφορετική ηχοστάθμη (</a:t>
            </a:r>
            <a:r>
              <a:rPr lang="el-GR" b="1" dirty="0" smtClean="0"/>
              <a:t>πάνω</a:t>
            </a:r>
            <a:r>
              <a:rPr lang="el-GR" dirty="0" smtClean="0"/>
              <a:t> από το κατώφλι ακοής (αριστερή στήλη), </a:t>
            </a:r>
            <a:r>
              <a:rPr lang="el-GR" b="1" dirty="0" smtClean="0"/>
              <a:t>κάτω</a:t>
            </a:r>
            <a:r>
              <a:rPr lang="el-GR" dirty="0" smtClean="0"/>
              <a:t> από το κατώφλι ακοής (δεξιά στήλη))</a:t>
            </a:r>
            <a:endParaRPr lang="el-GR" dirty="0"/>
          </a:p>
        </p:txBody>
      </p:sp>
      <p:pic>
        <p:nvPicPr>
          <p:cNvPr id="5" name="1000Hzlow">
            <a:hlinkClick r:id="" action="ppaction://media"/>
            <a:extLst>
              <a:ext uri="{FF2B5EF4-FFF2-40B4-BE49-F238E27FC236}">
                <a16:creationId xmlns:a16="http://schemas.microsoft.com/office/drawing/2014/main" id="{A66AA00A-917F-F94D-6C24-59CC96344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75690" y="3609654"/>
            <a:ext cx="609600" cy="609600"/>
          </a:xfrm>
          <a:prstGeom prst="rect">
            <a:avLst/>
          </a:prstGeom>
        </p:spPr>
      </p:pic>
      <p:pic>
        <p:nvPicPr>
          <p:cNvPr id="6" name="100Hzlow">
            <a:hlinkClick r:id="" action="ppaction://media"/>
            <a:extLst>
              <a:ext uri="{FF2B5EF4-FFF2-40B4-BE49-F238E27FC236}">
                <a16:creationId xmlns:a16="http://schemas.microsoft.com/office/drawing/2014/main" id="{868AB41A-32C9-BA1C-C5E7-7A3024F26D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75690" y="4724400"/>
            <a:ext cx="609600" cy="609600"/>
          </a:xfrm>
          <a:prstGeom prst="rect">
            <a:avLst/>
          </a:prstGeom>
        </p:spPr>
      </p:pic>
      <p:pic>
        <p:nvPicPr>
          <p:cNvPr id="7" name="100Hzhigh">
            <a:hlinkClick r:id="" action="ppaction://media"/>
            <a:extLst>
              <a:ext uri="{FF2B5EF4-FFF2-40B4-BE49-F238E27FC236}">
                <a16:creationId xmlns:a16="http://schemas.microsoft.com/office/drawing/2014/main" id="{C1548D9B-9ED0-447E-2DDC-F2042F156EA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94043" y="4720975"/>
            <a:ext cx="609600" cy="609600"/>
          </a:xfrm>
          <a:prstGeom prst="rect">
            <a:avLst/>
          </a:prstGeom>
        </p:spPr>
      </p:pic>
      <p:pic>
        <p:nvPicPr>
          <p:cNvPr id="8" name="1000Hzhigh">
            <a:hlinkClick r:id="" action="ppaction://media"/>
            <a:extLst>
              <a:ext uri="{FF2B5EF4-FFF2-40B4-BE49-F238E27FC236}">
                <a16:creationId xmlns:a16="http://schemas.microsoft.com/office/drawing/2014/main" id="{D4AC7A30-B3D0-80C6-7893-073FEC53084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94043" y="3609654"/>
            <a:ext cx="609600" cy="609600"/>
          </a:xfrm>
          <a:prstGeom prst="rect">
            <a:avLst/>
          </a:prstGeom>
        </p:spPr>
      </p:pic>
      <p:sp>
        <p:nvSpPr>
          <p:cNvPr id="9" name="Horizontal Scroll 8"/>
          <p:cNvSpPr/>
          <p:nvPr/>
        </p:nvSpPr>
        <p:spPr>
          <a:xfrm>
            <a:off x="5257800" y="710292"/>
            <a:ext cx="3352800" cy="10668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/>
              <a:t>Ρυθμίστε μέτρια προς χαμηλά την ένταση των ηχείων σας!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377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493530"/>
          </a:xfrm>
        </p:spPr>
        <p:txBody>
          <a:bodyPr/>
          <a:lstStyle/>
          <a:p>
            <a:r>
              <a:rPr lang="el-GR" b="1" dirty="0"/>
              <a:t>Παράδειγμα εφαρμογής:</a:t>
            </a:r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MP3 standard)</a:t>
            </a:r>
            <a:endParaRPr lang="el-GR" dirty="0"/>
          </a:p>
          <a:p>
            <a:pPr lvl="1"/>
            <a:r>
              <a:rPr lang="el-GR" dirty="0"/>
              <a:t>Β. Κάποιοι ήχοι είναι πιο «ευαίσθητοι» από άλλους</a:t>
            </a:r>
          </a:p>
          <a:p>
            <a:pPr lvl="2"/>
            <a:r>
              <a:rPr lang="el-GR" dirty="0"/>
              <a:t>Χρήση κρίσιμων ευρών ζώνης (</a:t>
            </a:r>
            <a:r>
              <a:rPr lang="en-US" dirty="0"/>
              <a:t>critical bands)</a:t>
            </a:r>
            <a:endParaRPr lang="el-GR" dirty="0"/>
          </a:p>
          <a:p>
            <a:pPr lvl="2"/>
            <a:r>
              <a:rPr lang="el-GR" dirty="0"/>
              <a:t>Διαφορετική «βαρύτητα» σε</a:t>
            </a:r>
            <a:r>
              <a:rPr lang="en-US" dirty="0"/>
              <a:t> </a:t>
            </a:r>
            <a:r>
              <a:rPr lang="el-GR" dirty="0"/>
              <a:t>κάθε ζώνη</a:t>
            </a:r>
            <a:endParaRPr lang="en-US" dirty="0"/>
          </a:p>
          <a:p>
            <a:pPr lvl="2"/>
            <a:r>
              <a:rPr lang="el-GR" dirty="0"/>
              <a:t>Διαφορετική</a:t>
            </a:r>
            <a:r>
              <a:rPr lang="en-US" dirty="0"/>
              <a:t> </a:t>
            </a:r>
            <a:r>
              <a:rPr lang="el-GR" dirty="0"/>
              <a:t>«ευαισθησία»</a:t>
            </a:r>
            <a:r>
              <a:rPr lang="en-US" dirty="0"/>
              <a:t> </a:t>
            </a:r>
            <a:r>
              <a:rPr lang="el-GR" dirty="0"/>
              <a:t>του αυτιού σε</a:t>
            </a:r>
            <a:r>
              <a:rPr lang="en-US" dirty="0"/>
              <a:t> </a:t>
            </a:r>
            <a:r>
              <a:rPr lang="el-GR" dirty="0"/>
              <a:t>κάθε ζώνη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864824"/>
            <a:ext cx="6324600" cy="26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4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5257800"/>
          </a:xfrm>
        </p:spPr>
        <p:txBody>
          <a:bodyPr>
            <a:normAutofit/>
          </a:bodyPr>
          <a:lstStyle/>
          <a:p>
            <a:r>
              <a:rPr lang="el-GR" b="1" dirty="0"/>
              <a:t>Παράδειγμα εφαρμογής:</a:t>
            </a:r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MP3 standard)</a:t>
            </a:r>
            <a:endParaRPr lang="el-GR" dirty="0"/>
          </a:p>
          <a:p>
            <a:pPr lvl="1"/>
            <a:r>
              <a:rPr lang="el-GR" dirty="0"/>
              <a:t>Β. Κάποιοι ήχοι είναι πιο «ευαίσθητοι» από </a:t>
            </a:r>
            <a:r>
              <a:rPr lang="el-GR" dirty="0" smtClean="0"/>
              <a:t>άλλους</a:t>
            </a:r>
            <a:endParaRPr lang="en-BS" dirty="0" smtClean="0"/>
          </a:p>
          <a:p>
            <a:pPr lvl="1"/>
            <a:endParaRPr lang="en-BS" dirty="0"/>
          </a:p>
          <a:p>
            <a:pPr lvl="1"/>
            <a:endParaRPr lang="en-BS" dirty="0" smtClean="0"/>
          </a:p>
          <a:p>
            <a:pPr lvl="1"/>
            <a:endParaRPr lang="en-BS" dirty="0"/>
          </a:p>
          <a:p>
            <a:pPr lvl="1"/>
            <a:endParaRPr lang="en-BS" dirty="0" smtClean="0"/>
          </a:p>
          <a:p>
            <a:pPr lvl="1"/>
            <a:endParaRPr lang="en-BS" dirty="0"/>
          </a:p>
          <a:p>
            <a:pPr lvl="1"/>
            <a:endParaRPr lang="en-BS" dirty="0" smtClean="0"/>
          </a:p>
          <a:p>
            <a:pPr lvl="1"/>
            <a:endParaRPr lang="en-BS" dirty="0"/>
          </a:p>
          <a:p>
            <a:pPr lvl="1"/>
            <a:r>
              <a:rPr lang="el-GR" dirty="0" smtClean="0"/>
              <a:t>Διακρίνετε με την ίδια </a:t>
            </a:r>
            <a:r>
              <a:rPr lang="el-GR" b="1" dirty="0" smtClean="0"/>
              <a:t>ευκολία</a:t>
            </a:r>
            <a:r>
              <a:rPr lang="el-GR" dirty="0" smtClean="0"/>
              <a:t> τη διαφορά των 50 </a:t>
            </a:r>
            <a:r>
              <a:rPr lang="en-BS" dirty="0" smtClean="0"/>
              <a:t>Hz </a:t>
            </a:r>
            <a:r>
              <a:rPr lang="el-GR" dirty="0" smtClean="0"/>
              <a:t>στο πρώτο ζεύγος και τη διαφορά των 200 </a:t>
            </a:r>
            <a:r>
              <a:rPr lang="en-BS" dirty="0" smtClean="0"/>
              <a:t>Hz </a:t>
            </a:r>
            <a:r>
              <a:rPr lang="el-GR" dirty="0" smtClean="0"/>
              <a:t>στο δεύτερο ζεύγος?</a:t>
            </a:r>
            <a:endParaRPr lang="el-GR" dirty="0"/>
          </a:p>
        </p:txBody>
      </p:sp>
      <p:pic>
        <p:nvPicPr>
          <p:cNvPr id="16" name="x63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88565" y="4648200"/>
            <a:ext cx="609600" cy="609600"/>
          </a:xfrm>
          <a:prstGeom prst="rect">
            <a:avLst/>
          </a:prstGeom>
        </p:spPr>
      </p:pic>
      <p:pic>
        <p:nvPicPr>
          <p:cNvPr id="17" name="x650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53200" y="4648200"/>
            <a:ext cx="609600" cy="609600"/>
          </a:xfrm>
          <a:prstGeom prst="rect">
            <a:avLst/>
          </a:prstGeom>
        </p:spPr>
      </p:pic>
      <p:pic>
        <p:nvPicPr>
          <p:cNvPr id="18" name="x50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61726" y="3005811"/>
            <a:ext cx="609600" cy="609600"/>
          </a:xfrm>
          <a:prstGeom prst="rect">
            <a:avLst/>
          </a:prstGeom>
        </p:spPr>
      </p:pic>
      <p:pic>
        <p:nvPicPr>
          <p:cNvPr id="19" name="x55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89374" y="3005811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20BB3E-B6E4-2A4F-3F53-320000EA63E6}"/>
              </a:ext>
            </a:extLst>
          </p:cNvPr>
          <p:cNvSpPr txBox="1"/>
          <p:nvPr/>
        </p:nvSpPr>
        <p:spPr>
          <a:xfrm>
            <a:off x="1454393" y="2675768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 Hz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57645A-85EB-7B79-AC3B-53D829A19CCE}"/>
              </a:ext>
            </a:extLst>
          </p:cNvPr>
          <p:cNvSpPr txBox="1"/>
          <p:nvPr/>
        </p:nvSpPr>
        <p:spPr>
          <a:xfrm>
            <a:off x="6479620" y="2675768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550 Hz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53D0FA-9652-E9FB-4BFC-67E917B78694}"/>
              </a:ext>
            </a:extLst>
          </p:cNvPr>
          <p:cNvSpPr txBox="1"/>
          <p:nvPr/>
        </p:nvSpPr>
        <p:spPr>
          <a:xfrm>
            <a:off x="1471517" y="425531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6300 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C64A03-7084-4815-AD82-6A7CDB6DD9FB}"/>
              </a:ext>
            </a:extLst>
          </p:cNvPr>
          <p:cNvSpPr txBox="1"/>
          <p:nvPr/>
        </p:nvSpPr>
        <p:spPr>
          <a:xfrm>
            <a:off x="6434254" y="426143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6500 Hz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514600" y="3276600"/>
            <a:ext cx="381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514600" y="4953000"/>
            <a:ext cx="381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orizontal Scroll 19"/>
          <p:cNvSpPr/>
          <p:nvPr/>
        </p:nvSpPr>
        <p:spPr>
          <a:xfrm>
            <a:off x="5257800" y="710292"/>
            <a:ext cx="3352800" cy="10668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/>
              <a:t>Ρυθμίστε μέτρια προς χαμηλά την ένταση των ηχείων σας!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2580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493530"/>
          </a:xfrm>
        </p:spPr>
        <p:txBody>
          <a:bodyPr/>
          <a:lstStyle/>
          <a:p>
            <a:r>
              <a:rPr lang="el-GR" b="1" dirty="0"/>
              <a:t>Παράδειγμα εφαρμογής:</a:t>
            </a:r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MP3 standard)</a:t>
            </a:r>
            <a:endParaRPr lang="el-GR" dirty="0"/>
          </a:p>
          <a:p>
            <a:pPr lvl="1"/>
            <a:r>
              <a:rPr lang="el-GR" dirty="0"/>
              <a:t>Γ. </a:t>
            </a:r>
            <a:r>
              <a:rPr lang="en-US" dirty="0"/>
              <a:t>Masking effect (</a:t>
            </a:r>
            <a:r>
              <a:rPr lang="el-GR" dirty="0"/>
              <a:t>σε χρόνο και συχνότητα)</a:t>
            </a:r>
            <a:endParaRPr lang="en-US" dirty="0"/>
          </a:p>
          <a:p>
            <a:pPr lvl="2"/>
            <a:r>
              <a:rPr lang="el-GR" sz="1800" dirty="0"/>
              <a:t>Ένας πιο δυνατός ήχος μπορεί να επικαλύψει ένα γειτονικό του</a:t>
            </a:r>
          </a:p>
          <a:p>
            <a:pPr lvl="2"/>
            <a:r>
              <a:rPr lang="el-GR" sz="1800" dirty="0"/>
              <a:t>Η πληροφορία του γειτονικού ήχου δε χρειάζεται να αποθηκευτεί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76" y="3297547"/>
            <a:ext cx="4952998" cy="32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7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948450" cy="5181600"/>
          </a:xfrm>
        </p:spPr>
        <p:txBody>
          <a:bodyPr>
            <a:normAutofit lnSpcReduction="10000"/>
          </a:bodyPr>
          <a:lstStyle/>
          <a:p>
            <a:r>
              <a:rPr lang="el-GR" b="1" dirty="0"/>
              <a:t>Παράδειγμα εφαρμογής:</a:t>
            </a:r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MP3 standard)</a:t>
            </a:r>
            <a:endParaRPr lang="el-GR" dirty="0"/>
          </a:p>
          <a:p>
            <a:pPr lvl="1"/>
            <a:r>
              <a:rPr lang="el-GR" dirty="0"/>
              <a:t>Γ. </a:t>
            </a:r>
            <a:r>
              <a:rPr lang="en-US" dirty="0"/>
              <a:t>Masking effect (</a:t>
            </a:r>
            <a:r>
              <a:rPr lang="el-GR" dirty="0"/>
              <a:t>σε χρόνο και </a:t>
            </a:r>
            <a:r>
              <a:rPr lang="el-GR" b="1" dirty="0"/>
              <a:t>συχνότητα</a:t>
            </a:r>
            <a:r>
              <a:rPr lang="en-US" dirty="0" smtClean="0"/>
              <a:t>)</a:t>
            </a:r>
            <a:endParaRPr lang="el-GR" dirty="0" smtClean="0"/>
          </a:p>
          <a:p>
            <a:pPr lvl="1"/>
            <a:endParaRPr lang="el-GR" sz="4000" dirty="0"/>
          </a:p>
          <a:p>
            <a:pPr lvl="1"/>
            <a:endParaRPr lang="el-GR" dirty="0" smtClean="0"/>
          </a:p>
          <a:p>
            <a:pPr lvl="1"/>
            <a:endParaRPr lang="el-GR" dirty="0"/>
          </a:p>
          <a:p>
            <a:pPr lvl="1"/>
            <a:endParaRPr lang="el-GR" dirty="0" smtClean="0"/>
          </a:p>
          <a:p>
            <a:pPr lvl="1"/>
            <a:endParaRPr lang="el-GR" dirty="0"/>
          </a:p>
          <a:p>
            <a:pPr lvl="1"/>
            <a:endParaRPr lang="el-GR" dirty="0" smtClean="0"/>
          </a:p>
          <a:p>
            <a:pPr lvl="1"/>
            <a:endParaRPr lang="el-GR" dirty="0"/>
          </a:p>
          <a:p>
            <a:pPr lvl="1"/>
            <a:endParaRPr lang="el-GR" dirty="0" smtClean="0"/>
          </a:p>
          <a:p>
            <a:r>
              <a:rPr lang="el-GR" dirty="0" smtClean="0"/>
              <a:t>Ακούστε τα παραπάνω από αριστερά </a:t>
            </a:r>
            <a:r>
              <a:rPr lang="el-GR" dirty="0" smtClean="0">
                <a:sym typeface="Wingdings" panose="05000000000000000000" pitchFamily="2" charset="2"/>
              </a:rPr>
              <a:t></a:t>
            </a:r>
            <a:r>
              <a:rPr lang="el-GR" dirty="0" smtClean="0"/>
              <a:t> δεξιά. Μπορείτε να ακούσετε τον τόνο των 400 </a:t>
            </a:r>
            <a:r>
              <a:rPr lang="en-BS" dirty="0" smtClean="0"/>
              <a:t>Hz </a:t>
            </a:r>
            <a:r>
              <a:rPr lang="el-GR" dirty="0" smtClean="0"/>
              <a:t>στην 3</a:t>
            </a:r>
            <a:r>
              <a:rPr lang="el-GR" baseline="30000" dirty="0" smtClean="0"/>
              <a:t>η</a:t>
            </a:r>
            <a:r>
              <a:rPr lang="el-GR" dirty="0" smtClean="0"/>
              <a:t> περίπτωση?</a:t>
            </a:r>
            <a:endParaRPr lang="en-US" dirty="0"/>
          </a:p>
        </p:txBody>
      </p:sp>
      <p:pic>
        <p:nvPicPr>
          <p:cNvPr id="6" name="Εικόνα 5" descr="Εικόνα που περιέχει διάγραμμα, στιγμιότυπο οθόνης, γραμμή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594A001A-68E5-C13F-17B1-74EDB5DCA3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25" y="2714463"/>
            <a:ext cx="2451375" cy="2197269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στιγμιότυπο οθόνης, διάγραμμα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0EFA3607-0DBF-770B-AA39-512E320717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550" y="2724192"/>
            <a:ext cx="2455650" cy="2207734"/>
          </a:xfrm>
          <a:prstGeom prst="rect">
            <a:avLst/>
          </a:prstGeom>
        </p:spPr>
      </p:pic>
      <p:pic>
        <p:nvPicPr>
          <p:cNvPr id="10" name="Εικόνα 9" descr="Εικόνα που περιέχει κείμενο, στιγμιότυπο οθόνης, γραμμή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9D7262FA-ED51-A511-CB70-0EBEBB8890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4" y="2745267"/>
            <a:ext cx="2451374" cy="2207733"/>
          </a:xfrm>
          <a:prstGeom prst="rect">
            <a:avLst/>
          </a:prstGeom>
        </p:spPr>
      </p:pic>
      <p:pic>
        <p:nvPicPr>
          <p:cNvPr id="11" name="pure">
            <a:hlinkClick r:id="" action="ppaction://media"/>
            <a:extLst>
              <a:ext uri="{FF2B5EF4-FFF2-40B4-BE49-F238E27FC236}">
                <a16:creationId xmlns:a16="http://schemas.microsoft.com/office/drawing/2014/main" id="{2D73F0AB-CE30-E651-9670-BF89C2B0A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8111" y="5048250"/>
            <a:ext cx="609600" cy="609600"/>
          </a:xfrm>
          <a:prstGeom prst="rect">
            <a:avLst/>
          </a:prstGeom>
        </p:spPr>
      </p:pic>
      <p:pic>
        <p:nvPicPr>
          <p:cNvPr id="12" name="pink">
            <a:hlinkClick r:id="" action="ppaction://media"/>
            <a:extLst>
              <a:ext uri="{FF2B5EF4-FFF2-40B4-BE49-F238E27FC236}">
                <a16:creationId xmlns:a16="http://schemas.microsoft.com/office/drawing/2014/main" id="{E28BE0A0-B143-E7F4-2BED-BFB9756382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3400" y="5029200"/>
            <a:ext cx="609600" cy="609600"/>
          </a:xfrm>
          <a:prstGeom prst="rect">
            <a:avLst/>
          </a:prstGeom>
        </p:spPr>
      </p:pic>
      <p:pic>
        <p:nvPicPr>
          <p:cNvPr id="13" name="sum">
            <a:hlinkClick r:id="" action="ppaction://media"/>
            <a:extLst>
              <a:ext uri="{FF2B5EF4-FFF2-40B4-BE49-F238E27FC236}">
                <a16:creationId xmlns:a16="http://schemas.microsoft.com/office/drawing/2014/main" id="{8F021927-9C5E-FD7A-BA6A-D5017A86087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16289" y="5048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69979"/>
            <a:ext cx="7872249" cy="4493530"/>
          </a:xfrm>
        </p:spPr>
        <p:txBody>
          <a:bodyPr/>
          <a:lstStyle/>
          <a:p>
            <a:r>
              <a:rPr lang="el-GR" b="1" dirty="0"/>
              <a:t>Παράδειγμα εφαρμογής:</a:t>
            </a:r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MP3 standard)</a:t>
            </a:r>
          </a:p>
          <a:p>
            <a:pPr lvl="1"/>
            <a:r>
              <a:rPr lang="el-GR" dirty="0"/>
              <a:t>Απλοποιημένο διάγραμμα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92228"/>
            <a:ext cx="8000999" cy="289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4200" y="4953000"/>
            <a:ext cx="1295400" cy="76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4724402" y="5530334"/>
            <a:ext cx="3962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Περισσότερες πληροφορίες</a:t>
            </a:r>
            <a:r>
              <a:rPr lang="en-US" dirty="0"/>
              <a:t> </a:t>
            </a:r>
            <a:r>
              <a:rPr lang="el-GR" dirty="0">
                <a:hlinkClick r:id="rId3"/>
              </a:rPr>
              <a:t>εδώ</a:t>
            </a:r>
            <a:r>
              <a:rPr lang="el-GR" dirty="0"/>
              <a:t> κι </a:t>
            </a:r>
            <a:r>
              <a:rPr lang="el-GR" dirty="0">
                <a:hlinkClick r:id="rId4"/>
              </a:rPr>
              <a:t>εδώ</a:t>
            </a:r>
            <a:r>
              <a:rPr lang="en-US" dirty="0"/>
              <a:t> (</a:t>
            </a:r>
            <a:r>
              <a:rPr lang="el-GR" dirty="0"/>
              <a:t>ΔΕΝ είναι «εύπεπτα» κείμενα).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7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Τέλος Διάλεξης</a:t>
            </a:r>
          </a:p>
        </p:txBody>
      </p:sp>
    </p:spTree>
    <p:extLst>
      <p:ext uri="{BB962C8B-B14F-4D97-AF65-F5344CB8AC3E}">
        <p14:creationId xmlns:p14="http://schemas.microsoft.com/office/powerpoint/2010/main" val="112859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872250" cy="4908525"/>
          </a:xfrm>
        </p:spPr>
        <p:txBody>
          <a:bodyPr>
            <a:normAutofit lnSpcReduction="10000"/>
          </a:bodyPr>
          <a:lstStyle/>
          <a:p>
            <a:r>
              <a:rPr lang="el-GR" b="1" dirty="0"/>
              <a:t>Τρεις κατηγορίες ηχητικών κυμάτων</a:t>
            </a:r>
          </a:p>
          <a:p>
            <a:pPr marL="68580" indent="0">
              <a:buNone/>
            </a:pPr>
            <a:endParaRPr lang="el-GR" b="1" dirty="0"/>
          </a:p>
          <a:p>
            <a:pPr lvl="1"/>
            <a:r>
              <a:rPr lang="el-GR" b="1" i="1" dirty="0"/>
              <a:t>Ακουστικά κύματα</a:t>
            </a:r>
          </a:p>
          <a:p>
            <a:pPr lvl="2"/>
            <a:r>
              <a:rPr lang="el-GR" dirty="0"/>
              <a:t>Μουσική, φωνή</a:t>
            </a:r>
          </a:p>
          <a:p>
            <a:pPr lvl="1"/>
            <a:endParaRPr lang="en-US" b="1" i="1" dirty="0"/>
          </a:p>
          <a:p>
            <a:pPr lvl="1"/>
            <a:r>
              <a:rPr lang="el-GR" b="1" i="1" dirty="0"/>
              <a:t>Κύματα υποήχων (υπόηχοι)</a:t>
            </a:r>
          </a:p>
          <a:p>
            <a:pPr lvl="2"/>
            <a:r>
              <a:rPr lang="el-GR" dirty="0"/>
              <a:t>Ελέφαντες, φάλαινες, και άλλα ζώα επικοινωνούν με υπόηχους</a:t>
            </a:r>
          </a:p>
          <a:p>
            <a:pPr lvl="2"/>
            <a:r>
              <a:rPr lang="el-GR" dirty="0"/>
              <a:t>Έντονα φυσικά φαινόμενα παράγουν υπόηχους</a:t>
            </a:r>
          </a:p>
          <a:p>
            <a:pPr lvl="3"/>
            <a:r>
              <a:rPr lang="el-GR" dirty="0"/>
              <a:t>Καταιγίδες, κατολισθήσεις, σεισμοί, ηφαιστειακή δραστηριότητα κ.α.</a:t>
            </a:r>
          </a:p>
          <a:p>
            <a:pPr lvl="1"/>
            <a:endParaRPr lang="en-US" b="1" i="1" dirty="0"/>
          </a:p>
          <a:p>
            <a:pPr lvl="1"/>
            <a:r>
              <a:rPr lang="el-GR" b="1" i="1" dirty="0"/>
              <a:t>Κύματα υπερήχων </a:t>
            </a:r>
            <a:r>
              <a:rPr lang="el-GR" b="1" i="1"/>
              <a:t>(υπέρηχοι)</a:t>
            </a:r>
            <a:endParaRPr lang="el-GR" b="1" i="1" dirty="0"/>
          </a:p>
          <a:p>
            <a:pPr lvl="2"/>
            <a:r>
              <a:rPr lang="el-GR" dirty="0"/>
              <a:t>Σφυρίχτρες σκύλων, επικοινωνία νυχτερίδων</a:t>
            </a:r>
          </a:p>
          <a:p>
            <a:pPr lvl="2"/>
            <a:r>
              <a:rPr lang="el-GR" dirty="0"/>
              <a:t>Ιατρική απεικόνιση</a:t>
            </a:r>
          </a:p>
        </p:txBody>
      </p:sp>
    </p:spTree>
    <p:extLst>
      <p:ext uri="{BB962C8B-B14F-4D97-AF65-F5344CB8AC3E}">
        <p14:creationId xmlns:p14="http://schemas.microsoft.com/office/powerpoint/2010/main" val="214489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7351" y="1386339"/>
                <a:ext cx="7796049" cy="5110013"/>
              </a:xfrm>
            </p:spPr>
            <p:txBody>
              <a:bodyPr>
                <a:normAutofit lnSpcReduction="10000"/>
              </a:bodyPr>
              <a:lstStyle/>
              <a:p>
                <a:pPr lvl="1"/>
                <a:r>
                  <a:rPr lang="el-GR" dirty="0"/>
                  <a:t>Έμβολο σε ακινησία</a:t>
                </a:r>
                <a:r>
                  <a:rPr lang="en-US" dirty="0"/>
                  <a:t> – (a)</a:t>
                </a:r>
                <a:endParaRPr lang="el-GR" dirty="0"/>
              </a:p>
              <a:p>
                <a:pPr lvl="2"/>
                <a:r>
                  <a:rPr lang="el-GR" dirty="0"/>
                  <a:t>Αέριο </a:t>
                </a:r>
                <a:r>
                  <a:rPr lang="el-GR" b="1" dirty="0"/>
                  <a:t>ασυμπίεστο</a:t>
                </a:r>
                <a:r>
                  <a:rPr lang="el-GR" dirty="0"/>
                  <a:t> και σε ομοιόμορφη</a:t>
                </a:r>
                <a:br>
                  <a:rPr lang="el-GR" dirty="0"/>
                </a:br>
                <a:r>
                  <a:rPr lang="el-GR" dirty="0"/>
                  <a:t>κατανομή</a:t>
                </a:r>
              </a:p>
              <a:p>
                <a:pPr lvl="1"/>
                <a:endParaRPr lang="el-GR" dirty="0"/>
              </a:p>
              <a:p>
                <a:pPr lvl="1"/>
                <a:r>
                  <a:rPr lang="el-GR" dirty="0"/>
                  <a:t>Έμβολο σε κίνηση προς τα</a:t>
                </a:r>
                <a:br>
                  <a:rPr lang="el-GR" dirty="0"/>
                </a:br>
                <a:r>
                  <a:rPr lang="el-GR" dirty="0"/>
                  <a:t>δεξιά</a:t>
                </a:r>
                <a:r>
                  <a:rPr lang="en-US" dirty="0"/>
                  <a:t> – (b)</a:t>
                </a:r>
                <a:endParaRPr lang="el-GR" dirty="0"/>
              </a:p>
              <a:p>
                <a:pPr lvl="2"/>
                <a:r>
                  <a:rPr lang="el-GR" b="1" dirty="0"/>
                  <a:t>Πίεση</a:t>
                </a:r>
                <a:r>
                  <a:rPr lang="el-GR" dirty="0"/>
                  <a:t> και </a:t>
                </a:r>
                <a:r>
                  <a:rPr lang="el-GR" b="1" dirty="0"/>
                  <a:t>πυκνότητα</a:t>
                </a:r>
                <a:r>
                  <a:rPr lang="el-GR" dirty="0"/>
                  <a:t> αερίου μπροστά</a:t>
                </a:r>
                <a:br>
                  <a:rPr lang="el-GR" dirty="0"/>
                </a:br>
                <a:r>
                  <a:rPr lang="el-GR" dirty="0"/>
                  <a:t>στο έμβολο είναι </a:t>
                </a:r>
                <a:r>
                  <a:rPr lang="el-GR" b="1" dirty="0"/>
                  <a:t>μεγαλύτερη</a:t>
                </a:r>
                <a:r>
                  <a:rPr lang="el-GR" dirty="0"/>
                  <a:t> απ’ ό,τι </a:t>
                </a:r>
                <a:br>
                  <a:rPr lang="el-GR" dirty="0"/>
                </a:br>
                <a:r>
                  <a:rPr lang="el-GR" dirty="0"/>
                  <a:t>στο υπόλοιπο μέρος του</a:t>
                </a:r>
              </a:p>
              <a:p>
                <a:pPr lvl="1"/>
                <a:endParaRPr lang="el-GR" dirty="0"/>
              </a:p>
              <a:p>
                <a:pPr lvl="1"/>
                <a:r>
                  <a:rPr lang="el-GR" dirty="0"/>
                  <a:t>Έμβολο σε ακινησία</a:t>
                </a:r>
                <a:r>
                  <a:rPr lang="en-US" dirty="0"/>
                  <a:t> – (c)</a:t>
                </a:r>
                <a:endParaRPr lang="el-GR" dirty="0"/>
              </a:p>
              <a:p>
                <a:pPr lvl="2"/>
                <a:r>
                  <a:rPr lang="el-GR" sz="2400" b="1" dirty="0">
                    <a:solidFill>
                      <a:srgbClr val="FF0000"/>
                    </a:solidFill>
                  </a:rPr>
                  <a:t>Διάμηκες</a:t>
                </a:r>
                <a:r>
                  <a:rPr lang="el-GR" dirty="0"/>
                  <a:t> </a:t>
                </a:r>
                <a:r>
                  <a:rPr lang="el-GR" b="1" dirty="0"/>
                  <a:t>κύμα</a:t>
                </a:r>
                <a:r>
                  <a:rPr lang="el-GR" dirty="0"/>
                  <a:t> διαδίδεται με</a:t>
                </a:r>
                <a:br>
                  <a:rPr lang="el-GR" dirty="0"/>
                </a:br>
                <a:r>
                  <a:rPr lang="el-GR" dirty="0"/>
                  <a:t>ταχύτητα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el-GR" dirty="0"/>
              </a:p>
              <a:p>
                <a:pPr marL="685800" lvl="2" indent="0">
                  <a:buNone/>
                </a:pPr>
                <a:endParaRPr lang="el-GR" dirty="0"/>
              </a:p>
              <a:p>
                <a:pPr lvl="1"/>
                <a:r>
                  <a:rPr lang="el-GR" dirty="0"/>
                  <a:t>Η διάδοση συνεχίζεται</a:t>
                </a:r>
                <a:r>
                  <a:rPr lang="en-US" dirty="0"/>
                  <a:t> – (d)</a:t>
                </a: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7351" y="1386339"/>
                <a:ext cx="7796049" cy="5110013"/>
              </a:xfrm>
              <a:blipFill rotWithShape="0">
                <a:blip r:embed="rId2"/>
                <a:stretch>
                  <a:fillRect t="-1430" b="-107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r="11194" b="76485"/>
          <a:stretch/>
        </p:blipFill>
        <p:spPr>
          <a:xfrm>
            <a:off x="6019800" y="710292"/>
            <a:ext cx="2590800" cy="1347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t="27506" r="11194" b="47221"/>
          <a:stretch/>
        </p:blipFill>
        <p:spPr>
          <a:xfrm>
            <a:off x="6019800" y="2286000"/>
            <a:ext cx="2590800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t="52779" r="11194" b="23278"/>
          <a:stretch/>
        </p:blipFill>
        <p:spPr>
          <a:xfrm>
            <a:off x="6019800" y="3733800"/>
            <a:ext cx="25908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t="78052" r="11194"/>
          <a:stretch/>
        </p:blipFill>
        <p:spPr>
          <a:xfrm>
            <a:off x="6019800" y="5181600"/>
            <a:ext cx="2590800" cy="12573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010400" y="2552700"/>
            <a:ext cx="533400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Oval 8"/>
          <p:cNvSpPr/>
          <p:nvPr/>
        </p:nvSpPr>
        <p:spPr>
          <a:xfrm>
            <a:off x="7315200" y="3962400"/>
            <a:ext cx="533400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Oval 9"/>
          <p:cNvSpPr/>
          <p:nvPr/>
        </p:nvSpPr>
        <p:spPr>
          <a:xfrm>
            <a:off x="7525732" y="5353050"/>
            <a:ext cx="532614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131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800599" y="744504"/>
            <a:ext cx="3733800" cy="2743201"/>
            <a:chOff x="4800599" y="744504"/>
            <a:chExt cx="3733800" cy="2743201"/>
          </a:xfrm>
        </p:grpSpPr>
        <p:pic>
          <p:nvPicPr>
            <p:cNvPr id="6" name="Picture 2" descr="Î£ÏÎµÏÎ¹ÎºÎ® ÎµÎ¹ÎºÏÎ½Î±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599" y="744504"/>
              <a:ext cx="3733800" cy="274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257800" y="1904999"/>
              <a:ext cx="3276599" cy="15827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796049" cy="5105400"/>
          </a:xfrm>
        </p:spPr>
        <p:txBody>
          <a:bodyPr>
            <a:normAutofit/>
          </a:bodyPr>
          <a:lstStyle/>
          <a:p>
            <a:r>
              <a:rPr lang="el-GR" b="1" dirty="0"/>
              <a:t>Έμβολο σε απλή αρμονική </a:t>
            </a:r>
            <a:br>
              <a:rPr lang="el-GR" b="1" dirty="0"/>
            </a:br>
            <a:r>
              <a:rPr lang="el-GR" b="1" dirty="0"/>
              <a:t>ταλάντωση</a:t>
            </a:r>
          </a:p>
          <a:p>
            <a:pPr lvl="1"/>
            <a:endParaRPr lang="el-GR" dirty="0"/>
          </a:p>
          <a:p>
            <a:pPr lvl="1"/>
            <a:r>
              <a:rPr lang="el-GR" dirty="0"/>
              <a:t>Πίεση προς τα εμπρός</a:t>
            </a:r>
          </a:p>
          <a:p>
            <a:pPr lvl="2"/>
            <a:r>
              <a:rPr lang="el-GR" dirty="0"/>
              <a:t>Περιοχές συμπίεσης (σκούρο)</a:t>
            </a:r>
          </a:p>
          <a:p>
            <a:pPr lvl="3"/>
            <a:r>
              <a:rPr lang="el-GR" b="1" dirty="0"/>
              <a:t>Πυκνώματα</a:t>
            </a:r>
          </a:p>
          <a:p>
            <a:pPr lvl="1"/>
            <a:r>
              <a:rPr lang="el-GR" dirty="0"/>
              <a:t>Τράβηγμα προς τα πίσω</a:t>
            </a:r>
          </a:p>
          <a:p>
            <a:pPr lvl="2"/>
            <a:r>
              <a:rPr lang="el-GR" dirty="0"/>
              <a:t>Περιοχές αραίωσης (ανοιχτό)</a:t>
            </a:r>
          </a:p>
          <a:p>
            <a:pPr lvl="3"/>
            <a:r>
              <a:rPr lang="el-GR" b="1" dirty="0"/>
              <a:t>Αραιώματα</a:t>
            </a:r>
          </a:p>
          <a:p>
            <a:pPr lvl="3"/>
            <a:endParaRPr lang="el-GR" b="1" dirty="0"/>
          </a:p>
          <a:p>
            <a:r>
              <a:rPr lang="el-GR" dirty="0"/>
              <a:t>Διάδοση με ταχύτητα ήχου</a:t>
            </a:r>
            <a:r>
              <a:rPr lang="en-US" dirty="0"/>
              <a:t> </a:t>
            </a:r>
            <a:r>
              <a:rPr lang="el-GR" dirty="0"/>
              <a:t/>
            </a:r>
            <a:br>
              <a:rPr lang="el-GR" dirty="0"/>
            </a:br>
            <a:r>
              <a:rPr lang="el-GR" dirty="0"/>
              <a:t>στο μέσο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105400" y="2413323"/>
            <a:ext cx="3228975" cy="1323975"/>
            <a:chOff x="5105400" y="2413323"/>
            <a:chExt cx="3228975" cy="13239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5400" y="2413323"/>
              <a:ext cx="3228975" cy="1323975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6205147" y="2617333"/>
              <a:ext cx="424253" cy="1119965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0" name="Oval 9"/>
            <p:cNvSpPr/>
            <p:nvPr/>
          </p:nvSpPr>
          <p:spPr>
            <a:xfrm>
              <a:off x="7086602" y="2617332"/>
              <a:ext cx="413946" cy="1119965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92959" y="3783172"/>
            <a:ext cx="3228975" cy="1323975"/>
            <a:chOff x="5092959" y="3783172"/>
            <a:chExt cx="3228975" cy="13239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2959" y="3783172"/>
              <a:ext cx="3228975" cy="1323975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5715000" y="3969444"/>
              <a:ext cx="490147" cy="1119965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3" name="Oval 12"/>
            <p:cNvSpPr/>
            <p:nvPr/>
          </p:nvSpPr>
          <p:spPr>
            <a:xfrm>
              <a:off x="6558352" y="3985336"/>
              <a:ext cx="528250" cy="1119965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1026" name="Picture 2" descr="https://resource.isvr.soton.ac.uk/spcg/tutorial/tutorial/Tutorial_files/longitudcolordots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959" y="5234803"/>
            <a:ext cx="3446660" cy="124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08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83792"/>
                <a:ext cx="7926317" cy="516940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dirty="0"/>
                  <a:t>Έμβολο σε απλή αρμονική </a:t>
                </a:r>
                <a:br>
                  <a:rPr lang="el-GR" b="1" dirty="0"/>
                </a:br>
                <a:r>
                  <a:rPr lang="el-GR" b="1" dirty="0"/>
                  <a:t>ταλάντωση</a:t>
                </a:r>
              </a:p>
              <a:p>
                <a:pPr lvl="1"/>
                <a:endParaRPr lang="el-GR" dirty="0"/>
              </a:p>
              <a:p>
                <a:r>
                  <a:rPr lang="el-GR" dirty="0"/>
                  <a:t>Απόσταση μεταξύ διαδοχικών 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l-GR" dirty="0"/>
                  <a:t>πυκνωμάτων ή αραιωμάτων</a:t>
                </a:r>
              </a:p>
              <a:p>
                <a:pPr lvl="1"/>
                <a:r>
                  <a:rPr lang="el-GR" b="1" dirty="0"/>
                  <a:t>Μήκος κύματος λ</a:t>
                </a:r>
              </a:p>
              <a:p>
                <a:pPr lvl="1"/>
                <a:endParaRPr lang="el-GR" b="1" dirty="0"/>
              </a:p>
              <a:p>
                <a:r>
                  <a:rPr lang="el-GR" dirty="0"/>
                  <a:t>Κάθε μικρός όγκος αερίου εκτελεί απλή </a:t>
                </a:r>
                <a:br>
                  <a:rPr lang="el-GR" dirty="0"/>
                </a:br>
                <a:r>
                  <a:rPr lang="el-GR" dirty="0"/>
                  <a:t>αρμονική κίνηση </a:t>
                </a:r>
                <a:r>
                  <a:rPr lang="el-GR" b="1" dirty="0"/>
                  <a:t>παράλληλη</a:t>
                </a:r>
                <a:r>
                  <a:rPr lang="el-GR" dirty="0"/>
                  <a:t> προς τη διεύθυνση διάδοσης</a:t>
                </a:r>
                <a:br>
                  <a:rPr lang="el-GR" dirty="0"/>
                </a:br>
                <a:r>
                  <a:rPr lang="el-GR" dirty="0"/>
                  <a:t> </a:t>
                </a:r>
                <a:r>
                  <a:rPr lang="el-GR" i="1" dirty="0">
                    <a:latin typeface="Cambria Math" panose="02040503050406030204" pitchFamily="18" charset="0"/>
                  </a:rPr>
                  <a:t/>
                </a:r>
                <a:br>
                  <a:rPr lang="el-GR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el-GR" b="0" i="1" dirty="0">
                  <a:latin typeface="Cambria Math" panose="02040503050406030204" pitchFamily="18" charset="0"/>
                </a:endParaRPr>
              </a:p>
              <a:p>
                <a:endParaRPr lang="el-GR" dirty="0"/>
              </a:p>
              <a:p>
                <a:r>
                  <a:rPr lang="el-GR" dirty="0"/>
                  <a:t>Ο όρος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l-GR" dirty="0"/>
                  <a:t> δηλώνει το </a:t>
                </a:r>
                <a:r>
                  <a:rPr lang="el-GR" b="1" dirty="0"/>
                  <a:t>πλάτος μετατόπισης</a:t>
                </a:r>
              </a:p>
              <a:p>
                <a:pPr lvl="1"/>
                <a:r>
                  <a:rPr lang="el-GR" dirty="0"/>
                  <a:t>Είναι η μέγιστη μετατόπιση ενός στοιχείου από τη θέση ισορροπίας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83792"/>
                <a:ext cx="7926317" cy="5169408"/>
              </a:xfrm>
              <a:blipFill rotWithShape="0">
                <a:blip r:embed="rId2"/>
                <a:stretch>
                  <a:fillRect t="-153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Î£ÏÎµÏÎ¹ÎºÎ® ÎµÎ¹ÎºÏÎ½Î±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744504"/>
            <a:ext cx="37338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00600" y="1905000"/>
            <a:ext cx="3733799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3" name="Group 12"/>
          <p:cNvGrpSpPr/>
          <p:nvPr/>
        </p:nvGrpSpPr>
        <p:grpSpPr>
          <a:xfrm>
            <a:off x="6477000" y="3435792"/>
            <a:ext cx="914400" cy="276999"/>
            <a:chOff x="6400800" y="3529059"/>
            <a:chExt cx="914400" cy="276999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6400800" y="3529833"/>
              <a:ext cx="914400" cy="0"/>
            </a:xfrm>
            <a:prstGeom prst="straightConnector1">
              <a:avLst/>
            </a:prstGeom>
            <a:ln w="28575">
              <a:solidFill>
                <a:schemeClr val="tx2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752544" y="3529059"/>
                  <a:ext cx="17710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2544" y="3529059"/>
                  <a:ext cx="177100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4483" r="-31034" b="-8889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776" y="2123325"/>
            <a:ext cx="3450635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9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99162"/>
                <a:ext cx="7926317" cy="515403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Μεταβολή πίεσης αερίου ΔΡ </a:t>
                </a:r>
                <a:endParaRPr lang="en-US" b="1" dirty="0"/>
              </a:p>
              <a:p>
                <a:endParaRPr lang="el-GR" dirty="0"/>
              </a:p>
              <a:p>
                <a:r>
                  <a:rPr lang="el-GR" dirty="0"/>
                  <a:t>Η </a:t>
                </a:r>
                <a:r>
                  <a:rPr lang="el-GR" b="1" dirty="0"/>
                  <a:t>πίεση</a:t>
                </a:r>
                <a:r>
                  <a:rPr lang="el-GR" dirty="0"/>
                  <a:t> σε κάθε θέση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μεταβάλλεται γύρω από μια τιμή ισορροπίας</a:t>
                </a:r>
                <a:r>
                  <a:rPr lang="el-GR" sz="1000" dirty="0"/>
                  <a:t/>
                </a:r>
                <a:br>
                  <a:rPr lang="el-GR" sz="1000" dirty="0"/>
                </a:br>
                <a:r>
                  <a:rPr lang="en-US" b="0" i="0" dirty="0">
                    <a:latin typeface="Cambria Math" panose="02040503050406030204" pitchFamily="18" charset="0"/>
                  </a:rPr>
                  <a:t/>
                </a:r>
                <a:br>
                  <a:rPr lang="en-US" b="0" i="0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68580" indent="0">
                  <a:buNone/>
                </a:pPr>
                <a:endParaRPr lang="en-US" sz="1100" dirty="0"/>
              </a:p>
              <a:p>
                <a:pPr marL="68580" indent="0">
                  <a:buNone/>
                </a:pPr>
                <a:r>
                  <a:rPr lang="el-GR" dirty="0"/>
                  <a:t>όπου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l-GR" dirty="0"/>
                  <a:t> η μέγιστη μεταβολή</a:t>
                </a:r>
                <a:r>
                  <a:rPr lang="en-US" dirty="0"/>
                  <a:t> </a:t>
                </a:r>
                <a:r>
                  <a:rPr lang="el-GR" dirty="0"/>
                  <a:t>της πίεσης γύρω από την τιμή</a:t>
                </a:r>
                <a:r>
                  <a:rPr lang="en-US" dirty="0"/>
                  <a:t> </a:t>
                </a:r>
                <a:r>
                  <a:rPr lang="el-GR" dirty="0"/>
                  <a:t>ισορροπίας</a:t>
                </a:r>
              </a:p>
              <a:p>
                <a:endParaRPr lang="el-GR" dirty="0"/>
              </a:p>
              <a:p>
                <a:r>
                  <a:rPr lang="el-GR" dirty="0"/>
                  <a:t>Ο όρος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l-GR" dirty="0"/>
                  <a:t> ονομάζεται </a:t>
                </a:r>
                <a:r>
                  <a:rPr lang="el-GR" b="1" dirty="0"/>
                  <a:t>πλάτος</a:t>
                </a:r>
                <a:r>
                  <a:rPr lang="en-US" b="1" dirty="0"/>
                  <a:t> </a:t>
                </a:r>
                <a:r>
                  <a:rPr lang="el-GR" b="1" dirty="0"/>
                  <a:t>πίεσης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99162"/>
                <a:ext cx="7926317" cy="5154038"/>
              </a:xfrm>
              <a:blipFill rotWithShape="0">
                <a:blip r:embed="rId2"/>
                <a:stretch>
                  <a:fillRect l="-308" t="-94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https://resource.isvr.soton.ac.uk/spcg/tutorial/tutorial/Tutorial_files/longitudcolordots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901" y="714957"/>
            <a:ext cx="3446660" cy="124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0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83792"/>
            <a:ext cx="7926317" cy="5169408"/>
          </a:xfrm>
        </p:spPr>
        <p:txBody>
          <a:bodyPr>
            <a:normAutofit/>
          </a:bodyPr>
          <a:lstStyle/>
          <a:p>
            <a:r>
              <a:rPr lang="el-GR" b="1" dirty="0"/>
              <a:t>Μεταβολή πίεσης αερίου ΔΡ  </a:t>
            </a:r>
          </a:p>
        </p:txBody>
      </p:sp>
      <p:pic>
        <p:nvPicPr>
          <p:cNvPr id="3074" name="Picture 2" descr="Î£ÏÎµÏÎ¹ÎºÎ® ÎµÎ¹ÎºÏÎ½Î±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611928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24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7754</TotalTime>
  <Words>1068</Words>
  <Application>Microsoft Office PowerPoint</Application>
  <PresentationFormat>On-screen Show (4:3)</PresentationFormat>
  <Paragraphs>289</Paragraphs>
  <Slides>39</Slides>
  <Notes>8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Cambria</vt:lpstr>
      <vt:lpstr>Cambria Math</vt:lpstr>
      <vt:lpstr>Wingdings</vt:lpstr>
      <vt:lpstr>Wingdings 2</vt:lpstr>
      <vt:lpstr>Theme2</vt:lpstr>
      <vt:lpstr>PowerPoint Presentation</vt:lpstr>
      <vt:lpstr>Reminder…</vt:lpstr>
      <vt:lpstr>Φυσική για Μηχανικούς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Τέλος Διάλεξης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για Μηχανικούς</dc:title>
  <dc:creator>George Kafentzis</dc:creator>
  <cp:lastModifiedBy>Anna Sfakianaki</cp:lastModifiedBy>
  <cp:revision>873</cp:revision>
  <dcterms:created xsi:type="dcterms:W3CDTF">2006-08-16T00:00:00Z</dcterms:created>
  <dcterms:modified xsi:type="dcterms:W3CDTF">2023-11-22T11:52:22Z</dcterms:modified>
  <cp:contentStatus/>
</cp:coreProperties>
</file>